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6" r:id="rId1"/>
  </p:sldMasterIdLst>
  <p:notesMasterIdLst>
    <p:notesMasterId r:id="rId17"/>
  </p:notesMasterIdLst>
  <p:sldIdLst>
    <p:sldId id="256" r:id="rId2"/>
    <p:sldId id="259" r:id="rId3"/>
    <p:sldId id="258" r:id="rId4"/>
    <p:sldId id="260" r:id="rId5"/>
    <p:sldId id="261" r:id="rId6"/>
    <p:sldId id="265" r:id="rId7"/>
    <p:sldId id="262" r:id="rId8"/>
    <p:sldId id="263" r:id="rId9"/>
    <p:sldId id="266" r:id="rId10"/>
    <p:sldId id="264" r:id="rId11"/>
    <p:sldId id="268" r:id="rId12"/>
    <p:sldId id="269" r:id="rId13"/>
    <p:sldId id="270" r:id="rId14"/>
    <p:sldId id="267" r:id="rId15"/>
    <p:sldId id="271" r:id="rId16"/>
  </p:sldIdLst>
  <p:sldSz cx="9906000" cy="6858000" type="A4"/>
  <p:notesSz cx="6858000" cy="9710738"/>
  <p:defaultTextStyle>
    <a:defPPr>
      <a:defRPr lang="es-E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99FF"/>
    <a:srgbClr val="0000FF"/>
    <a:srgbClr val="99FF66"/>
  </p:clrMru>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75DCB02-9BB8-47FD-8907-85C794F793BA}" styleName="Estilo temático 1 - Énfasis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ED083AE6-46FA-4A59-8FB0-9F97EB10719F}" styleName="Estilo claro 3 - Acento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85BE263C-DBD7-4A20-BB59-AAB30ACAA65A}" styleName="Estilo medio 3 - Énfasis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35758FB7-9AC5-4552-8A53-C91805E547FA}" styleName="Estilo temático 1 - Énfasis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D27102A9-8310-4765-A935-A1911B00CA55}" styleName="Estilo claro 1 - Acento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9D7B26C5-4107-4FEC-AEDC-1716B250A1EF}" styleName="Estilo claro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8D230F3-CF80-4859-8CE7-A43EE81993B5}" styleName="Estilo claro 1 - Acento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5A111915-BE36-4E01-A7E5-04B1672EAD32}" styleName="Estilo claro 2 - Acento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00A15C55-8517-42AA-B614-E9B94910E393}" styleName="Estilo medio 2 - Énfasi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69C7853C-536D-4A76-A0AE-DD22124D55A5}" styleName="Estilo temático 1 - Énfasis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E8B1032C-EA38-4F05-BA0D-38AFFFC7BED3}" styleName="Estilo claro 3 - Acento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638B1855-1B75-4FBE-930C-398BA8C253C6}" styleName="Estilo temático 2 - Énfasis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8A107856-5554-42FB-B03E-39F5DBC370BA}" styleName="Estilo medio 4 - Énfasis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25E5076-3810-47DD-B79F-674D7AD40C01}" styleName="Estilo oscuro 1 - Énfasis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BC89EF96-8CEA-46FF-86C4-4CE0E7609802}" styleName="Estilo claro 3 - Acento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FD0F851-EC5A-4D38-B0AD-8093EC10F338}" styleName="Estilo claro 1 - Acento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BDBED569-4797-4DF1-A0F4-6AAB3CD982D8}" styleName="Estilo claro 3 - Acento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3B4B98B0-60AC-42C2-AFA5-B58CD77FA1E5}" styleName="Estilo claro 1 - Acento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72833802-FEF1-4C79-8D5D-14CF1EAF98D9}" styleName="Estilo claro 2 - Acento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0E3FDE45-AF77-4B5C-9715-49D594BDF05E}" styleName="Estilo claro 1 - Acento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8799B23B-EC83-4686-B30A-512413B5E67A}" styleName="Estilo claro 3 - Acento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050" autoAdjust="0"/>
    <p:restoredTop sz="94660"/>
  </p:normalViewPr>
  <p:slideViewPr>
    <p:cSldViewPr>
      <p:cViewPr>
        <p:scale>
          <a:sx n="100" d="100"/>
          <a:sy n="100" d="100"/>
        </p:scale>
        <p:origin x="-114" y="-180"/>
      </p:cViewPr>
      <p:guideLst>
        <p:guide orient="horz" pos="2160"/>
        <p:guide pos="312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85775"/>
          </a:xfrm>
          <a:prstGeom prst="rect">
            <a:avLst/>
          </a:prstGeom>
        </p:spPr>
        <p:txBody>
          <a:bodyPr vert="horz" lIns="91440" tIns="45720" rIns="91440" bIns="45720" rtlCol="0"/>
          <a:lstStyle>
            <a:lvl1pPr algn="l" fontAlgn="auto">
              <a:spcBef>
                <a:spcPts val="0"/>
              </a:spcBef>
              <a:spcAft>
                <a:spcPts val="0"/>
              </a:spcAft>
              <a:defRPr sz="1200" dirty="0">
                <a:latin typeface="+mn-lt"/>
              </a:defRPr>
            </a:lvl1pPr>
          </a:lstStyle>
          <a:p>
            <a:pPr>
              <a:defRPr/>
            </a:pPr>
            <a:endParaRPr lang="es-ES"/>
          </a:p>
        </p:txBody>
      </p:sp>
      <p:sp>
        <p:nvSpPr>
          <p:cNvPr id="3" name="2 Marcador de fecha"/>
          <p:cNvSpPr>
            <a:spLocks noGrp="1"/>
          </p:cNvSpPr>
          <p:nvPr>
            <p:ph type="dt" idx="1"/>
          </p:nvPr>
        </p:nvSpPr>
        <p:spPr>
          <a:xfrm>
            <a:off x="3884613" y="0"/>
            <a:ext cx="2971800" cy="485775"/>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B0254BB6-2148-4CDB-AF5E-AFD7037EE721}" type="datetimeFigureOut">
              <a:rPr lang="es-ES"/>
              <a:pPr>
                <a:defRPr/>
              </a:pPr>
              <a:t>13/07/2010</a:t>
            </a:fld>
            <a:endParaRPr lang="es-ES" dirty="0"/>
          </a:p>
        </p:txBody>
      </p:sp>
      <p:sp>
        <p:nvSpPr>
          <p:cNvPr id="4" name="3 Marcador de imagen de diapositiva"/>
          <p:cNvSpPr>
            <a:spLocks noGrp="1" noRot="1" noChangeAspect="1"/>
          </p:cNvSpPr>
          <p:nvPr>
            <p:ph type="sldImg" idx="2"/>
          </p:nvPr>
        </p:nvSpPr>
        <p:spPr>
          <a:xfrm>
            <a:off x="800100" y="728663"/>
            <a:ext cx="5257800" cy="3641725"/>
          </a:xfrm>
          <a:prstGeom prst="rect">
            <a:avLst/>
          </a:prstGeom>
          <a:noFill/>
          <a:ln w="12700">
            <a:solidFill>
              <a:prstClr val="black"/>
            </a:solidFill>
          </a:ln>
        </p:spPr>
        <p:txBody>
          <a:bodyPr vert="horz" lIns="91440" tIns="45720" rIns="91440" bIns="45720" rtlCol="0" anchor="ctr"/>
          <a:lstStyle/>
          <a:p>
            <a:pPr lvl="0"/>
            <a:endParaRPr lang="es-ES" noProof="0" dirty="0"/>
          </a:p>
        </p:txBody>
      </p:sp>
      <p:sp>
        <p:nvSpPr>
          <p:cNvPr id="5" name="4 Marcador de notas"/>
          <p:cNvSpPr>
            <a:spLocks noGrp="1"/>
          </p:cNvSpPr>
          <p:nvPr>
            <p:ph type="body" sz="quarter" idx="3"/>
          </p:nvPr>
        </p:nvSpPr>
        <p:spPr>
          <a:xfrm>
            <a:off x="685800" y="4613275"/>
            <a:ext cx="5486400" cy="4368800"/>
          </a:xfrm>
          <a:prstGeom prst="rect">
            <a:avLst/>
          </a:prstGeom>
        </p:spPr>
        <p:txBody>
          <a:bodyPr vert="horz" lIns="91440" tIns="45720" rIns="91440" bIns="45720" rtlCol="0">
            <a:normAutofit/>
          </a:bodyPr>
          <a:lstStyle/>
          <a:p>
            <a:pPr lvl="0"/>
            <a:r>
              <a:rPr lang="es-ES" noProof="0" smtClean="0"/>
              <a:t>Haga clic para modificar el estilo de texto del patrón</a:t>
            </a:r>
          </a:p>
          <a:p>
            <a:pPr lvl="1"/>
            <a:r>
              <a:rPr lang="es-ES" noProof="0" smtClean="0"/>
              <a:t>Segundo nivel</a:t>
            </a:r>
          </a:p>
          <a:p>
            <a:pPr lvl="2"/>
            <a:r>
              <a:rPr lang="es-ES" noProof="0" smtClean="0"/>
              <a:t>Tercer nivel</a:t>
            </a:r>
          </a:p>
          <a:p>
            <a:pPr lvl="3"/>
            <a:r>
              <a:rPr lang="es-ES" noProof="0" smtClean="0"/>
              <a:t>Cuarto nivel</a:t>
            </a:r>
          </a:p>
          <a:p>
            <a:pPr lvl="4"/>
            <a:r>
              <a:rPr lang="es-ES" noProof="0" smtClean="0"/>
              <a:t>Quinto nivel</a:t>
            </a:r>
            <a:endParaRPr lang="es-ES" noProof="0"/>
          </a:p>
        </p:txBody>
      </p:sp>
      <p:sp>
        <p:nvSpPr>
          <p:cNvPr id="6" name="5 Marcador de pie de página"/>
          <p:cNvSpPr>
            <a:spLocks noGrp="1"/>
          </p:cNvSpPr>
          <p:nvPr>
            <p:ph type="ftr" sz="quarter" idx="4"/>
          </p:nvPr>
        </p:nvSpPr>
        <p:spPr>
          <a:xfrm>
            <a:off x="0" y="9223375"/>
            <a:ext cx="2971800" cy="485775"/>
          </a:xfrm>
          <a:prstGeom prst="rect">
            <a:avLst/>
          </a:prstGeom>
        </p:spPr>
        <p:txBody>
          <a:bodyPr vert="horz" lIns="91440" tIns="45720" rIns="91440" bIns="45720" rtlCol="0" anchor="b"/>
          <a:lstStyle>
            <a:lvl1pPr algn="l" fontAlgn="auto">
              <a:spcBef>
                <a:spcPts val="0"/>
              </a:spcBef>
              <a:spcAft>
                <a:spcPts val="0"/>
              </a:spcAft>
              <a:defRPr sz="1200" dirty="0">
                <a:latin typeface="+mn-lt"/>
              </a:defRPr>
            </a:lvl1pPr>
          </a:lstStyle>
          <a:p>
            <a:pPr>
              <a:defRPr/>
            </a:pPr>
            <a:endParaRPr lang="es-ES"/>
          </a:p>
        </p:txBody>
      </p:sp>
      <p:sp>
        <p:nvSpPr>
          <p:cNvPr id="7" name="6 Marcador de número de diapositiva"/>
          <p:cNvSpPr>
            <a:spLocks noGrp="1"/>
          </p:cNvSpPr>
          <p:nvPr>
            <p:ph type="sldNum" sz="quarter" idx="5"/>
          </p:nvPr>
        </p:nvSpPr>
        <p:spPr>
          <a:xfrm>
            <a:off x="3884613" y="9223375"/>
            <a:ext cx="2971800" cy="485775"/>
          </a:xfrm>
          <a:prstGeom prst="rect">
            <a:avLst/>
          </a:prstGeom>
        </p:spPr>
        <p:txBody>
          <a:bodyPr vert="horz" lIns="91440" tIns="45720" rIns="91440" bIns="45720" rtlCol="0" anchor="b"/>
          <a:lstStyle>
            <a:lvl1pPr algn="r" fontAlgn="auto">
              <a:spcBef>
                <a:spcPts val="0"/>
              </a:spcBef>
              <a:spcAft>
                <a:spcPts val="0"/>
              </a:spcAft>
              <a:defRPr sz="1200" smtClean="0">
                <a:latin typeface="+mn-lt"/>
              </a:defRPr>
            </a:lvl1pPr>
          </a:lstStyle>
          <a:p>
            <a:pPr>
              <a:defRPr/>
            </a:pPr>
            <a:fld id="{95107157-5DB2-40E2-B13C-FFC0C6AF046F}" type="slidenum">
              <a:rPr lang="es-ES"/>
              <a:pPr>
                <a:defRPr/>
              </a:pPr>
              <a:t>‹Nº›</a:t>
            </a:fld>
            <a:endParaRPr lang="es-ES" dirty="0"/>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1 Marcador de imagen de diapositiva"/>
          <p:cNvSpPr>
            <a:spLocks noGrp="1" noRot="1" noChangeAspect="1"/>
          </p:cNvSpPr>
          <p:nvPr>
            <p:ph type="sldImg"/>
          </p:nvPr>
        </p:nvSpPr>
        <p:spPr bwMode="auto">
          <a:noFill/>
          <a:ln>
            <a:solidFill>
              <a:srgbClr val="000000"/>
            </a:solidFill>
            <a:miter lim="800000"/>
            <a:headEnd/>
            <a:tailEnd/>
          </a:ln>
        </p:spPr>
      </p:sp>
      <p:sp>
        <p:nvSpPr>
          <p:cNvPr id="15362" name="2 Marcador de notas"/>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s-ES" smtClean="0"/>
          </a:p>
        </p:txBody>
      </p:sp>
      <p:sp>
        <p:nvSpPr>
          <p:cNvPr id="15363"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3556FBD-30CD-4A31-8CBE-D076594856D5}" type="slidenum">
              <a:rPr lang="es-ES"/>
              <a:pPr fontAlgn="base">
                <a:spcBef>
                  <a:spcPct val="0"/>
                </a:spcBef>
                <a:spcAft>
                  <a:spcPct val="0"/>
                </a:spcAft>
              </a:pPr>
              <a:t>1</a:t>
            </a:fld>
            <a:endParaRPr lang="es-E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1 Marcador de imagen de diapositiva"/>
          <p:cNvSpPr>
            <a:spLocks noGrp="1" noRot="1" noChangeAspect="1"/>
          </p:cNvSpPr>
          <p:nvPr>
            <p:ph type="sldImg"/>
          </p:nvPr>
        </p:nvSpPr>
        <p:spPr bwMode="auto">
          <a:noFill/>
          <a:ln>
            <a:solidFill>
              <a:srgbClr val="000000"/>
            </a:solidFill>
            <a:miter lim="800000"/>
            <a:headEnd/>
            <a:tailEnd/>
          </a:ln>
        </p:spPr>
      </p:sp>
      <p:sp>
        <p:nvSpPr>
          <p:cNvPr id="33794" name="2 Marcador de notas"/>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s-ES" smtClean="0"/>
          </a:p>
        </p:txBody>
      </p:sp>
      <p:sp>
        <p:nvSpPr>
          <p:cNvPr id="33795"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E282249-EBC8-4AFD-B992-A8B8989B95C6}" type="slidenum">
              <a:rPr lang="es-ES"/>
              <a:pPr fontAlgn="base">
                <a:spcBef>
                  <a:spcPct val="0"/>
                </a:spcBef>
                <a:spcAft>
                  <a:spcPct val="0"/>
                </a:spcAft>
              </a:pPr>
              <a:t>10</a:t>
            </a:fld>
            <a:endParaRPr lang="es-E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1 Marcador de imagen de diapositiva"/>
          <p:cNvSpPr>
            <a:spLocks noGrp="1" noRot="1" noChangeAspect="1"/>
          </p:cNvSpPr>
          <p:nvPr>
            <p:ph type="sldImg"/>
          </p:nvPr>
        </p:nvSpPr>
        <p:spPr bwMode="auto">
          <a:noFill/>
          <a:ln>
            <a:solidFill>
              <a:srgbClr val="000000"/>
            </a:solidFill>
            <a:miter lim="800000"/>
            <a:headEnd/>
            <a:tailEnd/>
          </a:ln>
        </p:spPr>
      </p:sp>
      <p:sp>
        <p:nvSpPr>
          <p:cNvPr id="35842" name="2 Marcador de notas"/>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s-ES" smtClean="0"/>
          </a:p>
        </p:txBody>
      </p:sp>
      <p:sp>
        <p:nvSpPr>
          <p:cNvPr id="35843"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DE157BD-CC61-4887-AB3A-ADC8291AFB0E}" type="slidenum">
              <a:rPr lang="es-ES"/>
              <a:pPr fontAlgn="base">
                <a:spcBef>
                  <a:spcPct val="0"/>
                </a:spcBef>
                <a:spcAft>
                  <a:spcPct val="0"/>
                </a:spcAft>
              </a:pPr>
              <a:t>11</a:t>
            </a:fld>
            <a:endParaRPr lang="es-E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1 Marcador de imagen de diapositiva"/>
          <p:cNvSpPr>
            <a:spLocks noGrp="1" noRot="1" noChangeAspect="1"/>
          </p:cNvSpPr>
          <p:nvPr>
            <p:ph type="sldImg"/>
          </p:nvPr>
        </p:nvSpPr>
        <p:spPr bwMode="auto">
          <a:noFill/>
          <a:ln>
            <a:solidFill>
              <a:srgbClr val="000000"/>
            </a:solidFill>
            <a:miter lim="800000"/>
            <a:headEnd/>
            <a:tailEnd/>
          </a:ln>
        </p:spPr>
      </p:sp>
      <p:sp>
        <p:nvSpPr>
          <p:cNvPr id="37890" name="2 Marcador de notas"/>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s-ES" smtClean="0"/>
          </a:p>
        </p:txBody>
      </p:sp>
      <p:sp>
        <p:nvSpPr>
          <p:cNvPr id="37891"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CC51846-7950-4A7C-993E-797CCF495F5B}" type="slidenum">
              <a:rPr lang="es-ES"/>
              <a:pPr fontAlgn="base">
                <a:spcBef>
                  <a:spcPct val="0"/>
                </a:spcBef>
                <a:spcAft>
                  <a:spcPct val="0"/>
                </a:spcAft>
              </a:pPr>
              <a:t>12</a:t>
            </a:fld>
            <a:endParaRPr lang="es-E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1 Marcador de imagen de diapositiva"/>
          <p:cNvSpPr>
            <a:spLocks noGrp="1" noRot="1" noChangeAspect="1"/>
          </p:cNvSpPr>
          <p:nvPr>
            <p:ph type="sldImg"/>
          </p:nvPr>
        </p:nvSpPr>
        <p:spPr bwMode="auto">
          <a:noFill/>
          <a:ln>
            <a:solidFill>
              <a:srgbClr val="000000"/>
            </a:solidFill>
            <a:miter lim="800000"/>
            <a:headEnd/>
            <a:tailEnd/>
          </a:ln>
        </p:spPr>
      </p:sp>
      <p:sp>
        <p:nvSpPr>
          <p:cNvPr id="39938" name="2 Marcador de notas"/>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s-ES" smtClean="0"/>
          </a:p>
        </p:txBody>
      </p:sp>
      <p:sp>
        <p:nvSpPr>
          <p:cNvPr id="39939"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903853C-DE6A-490D-AD41-2794C220BD6F}" type="slidenum">
              <a:rPr lang="es-ES"/>
              <a:pPr fontAlgn="base">
                <a:spcBef>
                  <a:spcPct val="0"/>
                </a:spcBef>
                <a:spcAft>
                  <a:spcPct val="0"/>
                </a:spcAft>
              </a:pPr>
              <a:t>13</a:t>
            </a:fld>
            <a:endParaRPr lang="es-E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1 Marcador de imagen de diapositiva"/>
          <p:cNvSpPr>
            <a:spLocks noGrp="1" noRot="1" noChangeAspect="1"/>
          </p:cNvSpPr>
          <p:nvPr>
            <p:ph type="sldImg"/>
          </p:nvPr>
        </p:nvSpPr>
        <p:spPr bwMode="auto">
          <a:noFill/>
          <a:ln>
            <a:solidFill>
              <a:srgbClr val="000000"/>
            </a:solidFill>
            <a:miter lim="800000"/>
            <a:headEnd/>
            <a:tailEnd/>
          </a:ln>
        </p:spPr>
      </p:sp>
      <p:sp>
        <p:nvSpPr>
          <p:cNvPr id="41986" name="2 Marcador de notas"/>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s-ES" smtClean="0"/>
          </a:p>
        </p:txBody>
      </p:sp>
      <p:sp>
        <p:nvSpPr>
          <p:cNvPr id="41987"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F282069-5D23-4576-9067-64FCC7BB361F}" type="slidenum">
              <a:rPr lang="es-ES"/>
              <a:pPr fontAlgn="base">
                <a:spcBef>
                  <a:spcPct val="0"/>
                </a:spcBef>
                <a:spcAft>
                  <a:spcPct val="0"/>
                </a:spcAft>
              </a:pPr>
              <a:t>14</a:t>
            </a:fld>
            <a:endParaRPr lang="es-E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1 Marcador de imagen de diapositiva"/>
          <p:cNvSpPr>
            <a:spLocks noGrp="1" noRot="1" noChangeAspect="1"/>
          </p:cNvSpPr>
          <p:nvPr>
            <p:ph type="sldImg"/>
          </p:nvPr>
        </p:nvSpPr>
        <p:spPr bwMode="auto">
          <a:noFill/>
          <a:ln>
            <a:solidFill>
              <a:srgbClr val="000000"/>
            </a:solidFill>
            <a:miter lim="800000"/>
            <a:headEnd/>
            <a:tailEnd/>
          </a:ln>
        </p:spPr>
      </p:sp>
      <p:sp>
        <p:nvSpPr>
          <p:cNvPr id="44034" name="2 Marcador de notas"/>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s-ES" smtClean="0"/>
          </a:p>
        </p:txBody>
      </p:sp>
      <p:sp>
        <p:nvSpPr>
          <p:cNvPr id="44035"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C81A1CD-756C-4BA0-802B-D6AAB1D1369D}" type="slidenum">
              <a:rPr lang="es-ES"/>
              <a:pPr fontAlgn="base">
                <a:spcBef>
                  <a:spcPct val="0"/>
                </a:spcBef>
                <a:spcAft>
                  <a:spcPct val="0"/>
                </a:spcAft>
              </a:pPr>
              <a:t>15</a:t>
            </a:fld>
            <a:endParaRPr lang="es-E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1 Marcador de imagen de diapositiva"/>
          <p:cNvSpPr>
            <a:spLocks noGrp="1" noRot="1" noChangeAspect="1"/>
          </p:cNvSpPr>
          <p:nvPr>
            <p:ph type="sldImg"/>
          </p:nvPr>
        </p:nvSpPr>
        <p:spPr bwMode="auto">
          <a:noFill/>
          <a:ln>
            <a:solidFill>
              <a:srgbClr val="000000"/>
            </a:solidFill>
            <a:miter lim="800000"/>
            <a:headEnd/>
            <a:tailEnd/>
          </a:ln>
        </p:spPr>
      </p:sp>
      <p:sp>
        <p:nvSpPr>
          <p:cNvPr id="17410" name="2 Marcador de notas"/>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s-ES" smtClean="0"/>
          </a:p>
        </p:txBody>
      </p:sp>
      <p:sp>
        <p:nvSpPr>
          <p:cNvPr id="17411"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6356924-A159-4860-B6F5-070F835D8ACD}" type="slidenum">
              <a:rPr lang="es-ES"/>
              <a:pPr fontAlgn="base">
                <a:spcBef>
                  <a:spcPct val="0"/>
                </a:spcBef>
                <a:spcAft>
                  <a:spcPct val="0"/>
                </a:spcAft>
              </a:pPr>
              <a:t>2</a:t>
            </a:fld>
            <a:endParaRPr lang="es-E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1 Marcador de imagen de diapositiva"/>
          <p:cNvSpPr>
            <a:spLocks noGrp="1" noRot="1" noChangeAspect="1"/>
          </p:cNvSpPr>
          <p:nvPr>
            <p:ph type="sldImg"/>
          </p:nvPr>
        </p:nvSpPr>
        <p:spPr bwMode="auto">
          <a:noFill/>
          <a:ln>
            <a:solidFill>
              <a:srgbClr val="000000"/>
            </a:solidFill>
            <a:miter lim="800000"/>
            <a:headEnd/>
            <a:tailEnd/>
          </a:ln>
        </p:spPr>
      </p:sp>
      <p:sp>
        <p:nvSpPr>
          <p:cNvPr id="19458" name="2 Marcador de notas"/>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s-ES" smtClean="0"/>
          </a:p>
        </p:txBody>
      </p:sp>
      <p:sp>
        <p:nvSpPr>
          <p:cNvPr id="19459"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389F5E4-D223-44E5-B8F7-45B8509ED494}" type="slidenum">
              <a:rPr lang="es-ES"/>
              <a:pPr fontAlgn="base">
                <a:spcBef>
                  <a:spcPct val="0"/>
                </a:spcBef>
                <a:spcAft>
                  <a:spcPct val="0"/>
                </a:spcAft>
              </a:pPr>
              <a:t>3</a:t>
            </a:fld>
            <a:endParaRPr lang="es-E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1 Marcador de imagen de diapositiva"/>
          <p:cNvSpPr>
            <a:spLocks noGrp="1" noRot="1" noChangeAspect="1"/>
          </p:cNvSpPr>
          <p:nvPr>
            <p:ph type="sldImg"/>
          </p:nvPr>
        </p:nvSpPr>
        <p:spPr bwMode="auto">
          <a:noFill/>
          <a:ln>
            <a:solidFill>
              <a:srgbClr val="000000"/>
            </a:solidFill>
            <a:miter lim="800000"/>
            <a:headEnd/>
            <a:tailEnd/>
          </a:ln>
        </p:spPr>
      </p:sp>
      <p:sp>
        <p:nvSpPr>
          <p:cNvPr id="21506" name="2 Marcador de notas"/>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s-ES" smtClean="0"/>
          </a:p>
        </p:txBody>
      </p:sp>
      <p:sp>
        <p:nvSpPr>
          <p:cNvPr id="21507"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61C75C2-AD59-4190-8F95-798C25BD3B0B}" type="slidenum">
              <a:rPr lang="es-ES"/>
              <a:pPr fontAlgn="base">
                <a:spcBef>
                  <a:spcPct val="0"/>
                </a:spcBef>
                <a:spcAft>
                  <a:spcPct val="0"/>
                </a:spcAft>
              </a:pPr>
              <a:t>4</a:t>
            </a:fld>
            <a:endParaRPr lang="es-E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1 Marcador de imagen de diapositiva"/>
          <p:cNvSpPr>
            <a:spLocks noGrp="1" noRot="1" noChangeAspect="1"/>
          </p:cNvSpPr>
          <p:nvPr>
            <p:ph type="sldImg"/>
          </p:nvPr>
        </p:nvSpPr>
        <p:spPr bwMode="auto">
          <a:noFill/>
          <a:ln>
            <a:solidFill>
              <a:srgbClr val="000000"/>
            </a:solidFill>
            <a:miter lim="800000"/>
            <a:headEnd/>
            <a:tailEnd/>
          </a:ln>
        </p:spPr>
      </p:sp>
      <p:sp>
        <p:nvSpPr>
          <p:cNvPr id="23554" name="2 Marcador de notas"/>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s-ES" smtClean="0"/>
          </a:p>
        </p:txBody>
      </p:sp>
      <p:sp>
        <p:nvSpPr>
          <p:cNvPr id="23555"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24D9D53-22C7-4F34-A809-3F8CEBEF6FBE}" type="slidenum">
              <a:rPr lang="es-ES"/>
              <a:pPr fontAlgn="base">
                <a:spcBef>
                  <a:spcPct val="0"/>
                </a:spcBef>
                <a:spcAft>
                  <a:spcPct val="0"/>
                </a:spcAft>
              </a:pPr>
              <a:t>5</a:t>
            </a:fld>
            <a:endParaRPr lang="es-E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1 Marcador de imagen de diapositiva"/>
          <p:cNvSpPr>
            <a:spLocks noGrp="1" noRot="1" noChangeAspect="1"/>
          </p:cNvSpPr>
          <p:nvPr>
            <p:ph type="sldImg"/>
          </p:nvPr>
        </p:nvSpPr>
        <p:spPr bwMode="auto">
          <a:noFill/>
          <a:ln>
            <a:solidFill>
              <a:srgbClr val="000000"/>
            </a:solidFill>
            <a:miter lim="800000"/>
            <a:headEnd/>
            <a:tailEnd/>
          </a:ln>
        </p:spPr>
      </p:sp>
      <p:sp>
        <p:nvSpPr>
          <p:cNvPr id="25602" name="2 Marcador de notas"/>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s-ES" smtClean="0"/>
          </a:p>
        </p:txBody>
      </p:sp>
      <p:sp>
        <p:nvSpPr>
          <p:cNvPr id="25603"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2C7CE1B-5B87-4C52-B58D-13C8CD09560C}" type="slidenum">
              <a:rPr lang="es-ES"/>
              <a:pPr fontAlgn="base">
                <a:spcBef>
                  <a:spcPct val="0"/>
                </a:spcBef>
                <a:spcAft>
                  <a:spcPct val="0"/>
                </a:spcAft>
              </a:pPr>
              <a:t>6</a:t>
            </a:fld>
            <a:endParaRPr lang="es-E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1 Marcador de imagen de diapositiva"/>
          <p:cNvSpPr>
            <a:spLocks noGrp="1" noRot="1" noChangeAspect="1"/>
          </p:cNvSpPr>
          <p:nvPr>
            <p:ph type="sldImg"/>
          </p:nvPr>
        </p:nvSpPr>
        <p:spPr bwMode="auto">
          <a:noFill/>
          <a:ln>
            <a:solidFill>
              <a:srgbClr val="000000"/>
            </a:solidFill>
            <a:miter lim="800000"/>
            <a:headEnd/>
            <a:tailEnd/>
          </a:ln>
        </p:spPr>
      </p:sp>
      <p:sp>
        <p:nvSpPr>
          <p:cNvPr id="27650" name="2 Marcador de notas"/>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s-ES" smtClean="0"/>
          </a:p>
        </p:txBody>
      </p:sp>
      <p:sp>
        <p:nvSpPr>
          <p:cNvPr id="27651"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C2E35AB-D567-41E4-9FC9-BC6F6B28DAEA}" type="slidenum">
              <a:rPr lang="es-ES"/>
              <a:pPr fontAlgn="base">
                <a:spcBef>
                  <a:spcPct val="0"/>
                </a:spcBef>
                <a:spcAft>
                  <a:spcPct val="0"/>
                </a:spcAft>
              </a:pPr>
              <a:t>7</a:t>
            </a:fld>
            <a:endParaRPr lang="es-E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1 Marcador de imagen de diapositiva"/>
          <p:cNvSpPr>
            <a:spLocks noGrp="1" noRot="1" noChangeAspect="1"/>
          </p:cNvSpPr>
          <p:nvPr>
            <p:ph type="sldImg"/>
          </p:nvPr>
        </p:nvSpPr>
        <p:spPr bwMode="auto">
          <a:noFill/>
          <a:ln>
            <a:solidFill>
              <a:srgbClr val="000000"/>
            </a:solidFill>
            <a:miter lim="800000"/>
            <a:headEnd/>
            <a:tailEnd/>
          </a:ln>
        </p:spPr>
      </p:sp>
      <p:sp>
        <p:nvSpPr>
          <p:cNvPr id="29698" name="2 Marcador de notas"/>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s-ES" smtClean="0"/>
          </a:p>
        </p:txBody>
      </p:sp>
      <p:sp>
        <p:nvSpPr>
          <p:cNvPr id="29699"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51F06B6-355B-4E49-A5C3-0379B6EB5DA1}" type="slidenum">
              <a:rPr lang="es-ES"/>
              <a:pPr fontAlgn="base">
                <a:spcBef>
                  <a:spcPct val="0"/>
                </a:spcBef>
                <a:spcAft>
                  <a:spcPct val="0"/>
                </a:spcAft>
              </a:pPr>
              <a:t>8</a:t>
            </a:fld>
            <a:endParaRPr lang="es-E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1 Marcador de imagen de diapositiva"/>
          <p:cNvSpPr>
            <a:spLocks noGrp="1" noRot="1" noChangeAspect="1"/>
          </p:cNvSpPr>
          <p:nvPr>
            <p:ph type="sldImg"/>
          </p:nvPr>
        </p:nvSpPr>
        <p:spPr bwMode="auto">
          <a:noFill/>
          <a:ln>
            <a:solidFill>
              <a:srgbClr val="000000"/>
            </a:solidFill>
            <a:miter lim="800000"/>
            <a:headEnd/>
            <a:tailEnd/>
          </a:ln>
        </p:spPr>
      </p:sp>
      <p:sp>
        <p:nvSpPr>
          <p:cNvPr id="31746" name="2 Marcador de notas"/>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s-ES" smtClean="0"/>
          </a:p>
        </p:txBody>
      </p:sp>
      <p:sp>
        <p:nvSpPr>
          <p:cNvPr id="31747"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A184A77-0D23-4234-B033-428A5E2CFA98}" type="slidenum">
              <a:rPr lang="es-ES"/>
              <a:pPr fontAlgn="base">
                <a:spcBef>
                  <a:spcPct val="0"/>
                </a:spcBef>
                <a:spcAft>
                  <a:spcPct val="0"/>
                </a:spcAft>
              </a:pPr>
              <a:t>9</a:t>
            </a:fld>
            <a:endParaRPr lang="es-E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4" name="Rectangle 16"/>
          <p:cNvSpPr/>
          <p:nvPr/>
        </p:nvSpPr>
        <p:spPr>
          <a:xfrm>
            <a:off x="0" y="2438400"/>
            <a:ext cx="9906000" cy="457200"/>
          </a:xfrm>
          <a:prstGeom prst="rect">
            <a:avLst/>
          </a:prstGeom>
          <a:solidFill>
            <a:schemeClr val="accent1">
              <a:shade val="75000"/>
            </a:schemeClr>
          </a:solidFill>
          <a:ln w="25400" cap="rnd" cmpd="sng" algn="ctr">
            <a:noFill/>
            <a:prstDash val="solid"/>
          </a:ln>
          <a:effectLst/>
          <a:sp3d prstMaterial="fla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5" name="Rectangle 30"/>
          <p:cNvSpPr/>
          <p:nvPr/>
        </p:nvSpPr>
        <p:spPr>
          <a:xfrm>
            <a:off x="0" y="914400"/>
            <a:ext cx="9906000" cy="1524000"/>
          </a:xfrm>
          <a:prstGeom prst="rect">
            <a:avLst/>
          </a:prstGeom>
          <a:solidFill>
            <a:srgbClr val="000000">
              <a:alpha val="89800"/>
            </a:srgbClr>
          </a:solidFill>
          <a:ln w="25400" cap="rnd" cmpd="sng" algn="ctr">
            <a:noFill/>
            <a:prstDash val="solid"/>
          </a:ln>
          <a:effectLst/>
          <a:sp3d prstMaterial="fla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Subtitle 8"/>
          <p:cNvSpPr>
            <a:spLocks noGrp="1"/>
          </p:cNvSpPr>
          <p:nvPr>
            <p:ph type="subTitle" idx="1"/>
          </p:nvPr>
        </p:nvSpPr>
        <p:spPr>
          <a:xfrm>
            <a:off x="495300" y="2476108"/>
            <a:ext cx="8997950" cy="381000"/>
          </a:xfrm>
        </p:spPr>
        <p:txBody>
          <a:bodyPr>
            <a:noAutofit/>
          </a:bodyPr>
          <a:lstStyle>
            <a:lvl1pPr marL="0" indent="0" algn="l">
              <a:buNone/>
              <a:defRPr sz="2000" spc="100" baseline="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s-ES" smtClean="0"/>
              <a:t>Haga clic para modificar el estilo de subtítulo del patrón</a:t>
            </a:r>
            <a:endParaRPr lang="en-US" dirty="0"/>
          </a:p>
        </p:txBody>
      </p:sp>
      <p:sp>
        <p:nvSpPr>
          <p:cNvPr id="28" name="Title 27"/>
          <p:cNvSpPr>
            <a:spLocks noGrp="1"/>
          </p:cNvSpPr>
          <p:nvPr>
            <p:ph type="ctrTitle"/>
          </p:nvPr>
        </p:nvSpPr>
        <p:spPr>
          <a:xfrm>
            <a:off x="495300" y="1066800"/>
            <a:ext cx="8997950" cy="1295400"/>
          </a:xfrm>
        </p:spPr>
        <p:txBody>
          <a:bodyPr anchor="ctr">
            <a:noAutofit/>
          </a:bodyPr>
          <a:lstStyle>
            <a:lvl1pPr algn="l">
              <a:defRPr sz="4800" cap="all" spc="-100" baseline="0">
                <a:solidFill>
                  <a:srgbClr val="FFFFFF"/>
                </a:solidFill>
              </a:defRPr>
            </a:lvl1pPr>
          </a:lstStyle>
          <a:p>
            <a:r>
              <a:rPr lang="es-ES" smtClean="0"/>
              <a:t>Haga clic para modificar el estilo de título del patrón</a:t>
            </a:r>
            <a:endParaRPr lang="en-US" dirty="0"/>
          </a:p>
        </p:txBody>
      </p:sp>
      <p:sp>
        <p:nvSpPr>
          <p:cNvPr id="6" name="Date Placeholder 9"/>
          <p:cNvSpPr>
            <a:spLocks noGrp="1"/>
          </p:cNvSpPr>
          <p:nvPr>
            <p:ph type="dt" sz="half" idx="10"/>
          </p:nvPr>
        </p:nvSpPr>
        <p:spPr/>
        <p:txBody>
          <a:bodyPr rtlCol="0"/>
          <a:lstStyle>
            <a:lvl1pPr>
              <a:defRPr/>
            </a:lvl1pPr>
          </a:lstStyle>
          <a:p>
            <a:pPr>
              <a:defRPr/>
            </a:pPr>
            <a:fld id="{991FD57C-23E8-4D29-AB3F-7581A28E3255}" type="datetimeFigureOut">
              <a:rPr lang="es-ES"/>
              <a:pPr>
                <a:defRPr/>
              </a:pPr>
              <a:t>13/07/2010</a:t>
            </a:fld>
            <a:endParaRPr lang="es-ES" dirty="0"/>
          </a:p>
        </p:txBody>
      </p:sp>
      <p:sp>
        <p:nvSpPr>
          <p:cNvPr id="7" name="Slide Number Placeholder 10"/>
          <p:cNvSpPr>
            <a:spLocks noGrp="1"/>
          </p:cNvSpPr>
          <p:nvPr>
            <p:ph type="sldNum" sz="quarter" idx="11"/>
          </p:nvPr>
        </p:nvSpPr>
        <p:spPr/>
        <p:txBody>
          <a:bodyPr rtlCol="0"/>
          <a:lstStyle>
            <a:lvl1pPr>
              <a:defRPr/>
            </a:lvl1pPr>
          </a:lstStyle>
          <a:p>
            <a:pPr>
              <a:defRPr/>
            </a:pPr>
            <a:fld id="{B982340D-9DBA-4A62-B0B2-6AA3BB0D294D}" type="slidenum">
              <a:rPr lang="es-ES"/>
              <a:pPr>
                <a:defRPr/>
              </a:pPr>
              <a:t>‹Nº›</a:t>
            </a:fld>
            <a:endParaRPr lang="es-ES" dirty="0"/>
          </a:p>
        </p:txBody>
      </p:sp>
      <p:sp>
        <p:nvSpPr>
          <p:cNvPr id="8" name="Footer Placeholder 11"/>
          <p:cNvSpPr>
            <a:spLocks noGrp="1"/>
          </p:cNvSpPr>
          <p:nvPr>
            <p:ph type="ftr" sz="quarter" idx="12"/>
          </p:nvPr>
        </p:nvSpPr>
        <p:spPr/>
        <p:txBody>
          <a:bodyPr rtlCol="0"/>
          <a:lstStyle>
            <a:lvl1pPr>
              <a:defRPr/>
            </a:lvl1pPr>
          </a:lstStyle>
          <a:p>
            <a:pPr>
              <a:defRPr/>
            </a:pPr>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23"/>
          <p:cNvSpPr>
            <a:spLocks noGrp="1"/>
          </p:cNvSpPr>
          <p:nvPr>
            <p:ph type="dt" sz="half" idx="10"/>
          </p:nvPr>
        </p:nvSpPr>
        <p:spPr/>
        <p:txBody>
          <a:bodyPr/>
          <a:lstStyle>
            <a:lvl1pPr>
              <a:defRPr/>
            </a:lvl1pPr>
          </a:lstStyle>
          <a:p>
            <a:pPr>
              <a:defRPr/>
            </a:pPr>
            <a:fld id="{93A5A380-4774-43CD-9C8E-5D9856065274}" type="datetimeFigureOut">
              <a:rPr lang="es-ES"/>
              <a:pPr>
                <a:defRPr/>
              </a:pPr>
              <a:t>13/07/2010</a:t>
            </a:fld>
            <a:endParaRPr lang="es-ES" dirty="0"/>
          </a:p>
        </p:txBody>
      </p:sp>
      <p:sp>
        <p:nvSpPr>
          <p:cNvPr id="5" name="Footer Placeholder 9"/>
          <p:cNvSpPr>
            <a:spLocks noGrp="1"/>
          </p:cNvSpPr>
          <p:nvPr>
            <p:ph type="ftr" sz="quarter" idx="11"/>
          </p:nvPr>
        </p:nvSpPr>
        <p:spPr/>
        <p:txBody>
          <a:bodyPr/>
          <a:lstStyle>
            <a:lvl1pPr>
              <a:defRPr/>
            </a:lvl1pPr>
          </a:lstStyle>
          <a:p>
            <a:pPr>
              <a:defRPr/>
            </a:pPr>
            <a:endParaRPr lang="es-ES"/>
          </a:p>
        </p:txBody>
      </p:sp>
      <p:sp>
        <p:nvSpPr>
          <p:cNvPr id="6" name="Slide Number Placeholder 21"/>
          <p:cNvSpPr>
            <a:spLocks noGrp="1"/>
          </p:cNvSpPr>
          <p:nvPr>
            <p:ph type="sldNum" sz="quarter" idx="12"/>
          </p:nvPr>
        </p:nvSpPr>
        <p:spPr/>
        <p:txBody>
          <a:bodyPr/>
          <a:lstStyle>
            <a:lvl1pPr>
              <a:defRPr/>
            </a:lvl1pPr>
          </a:lstStyle>
          <a:p>
            <a:pPr>
              <a:defRPr/>
            </a:pPr>
            <a:fld id="{17132E5A-306E-4B1E-AE18-15DED88C0F81}" type="slidenum">
              <a:rPr lang="es-ES"/>
              <a:pPr>
                <a:defRPr/>
              </a:pPr>
              <a:t>‹Nº›</a:t>
            </a:fld>
            <a:endParaRPr lang="es-E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81850" y="274639"/>
            <a:ext cx="2228850" cy="5851525"/>
          </a:xfrm>
        </p:spPr>
        <p:txBody>
          <a:bodyPr vert="eaVert"/>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a:xfrm>
            <a:off x="495300" y="274639"/>
            <a:ext cx="652145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23"/>
          <p:cNvSpPr>
            <a:spLocks noGrp="1"/>
          </p:cNvSpPr>
          <p:nvPr>
            <p:ph type="dt" sz="half" idx="10"/>
          </p:nvPr>
        </p:nvSpPr>
        <p:spPr/>
        <p:txBody>
          <a:bodyPr/>
          <a:lstStyle>
            <a:lvl1pPr>
              <a:defRPr/>
            </a:lvl1pPr>
          </a:lstStyle>
          <a:p>
            <a:pPr>
              <a:defRPr/>
            </a:pPr>
            <a:fld id="{3CD96815-F12C-44A7-B255-F97B2667FA8B}" type="datetimeFigureOut">
              <a:rPr lang="es-ES"/>
              <a:pPr>
                <a:defRPr/>
              </a:pPr>
              <a:t>13/07/2010</a:t>
            </a:fld>
            <a:endParaRPr lang="es-ES" dirty="0"/>
          </a:p>
        </p:txBody>
      </p:sp>
      <p:sp>
        <p:nvSpPr>
          <p:cNvPr id="5" name="Footer Placeholder 9"/>
          <p:cNvSpPr>
            <a:spLocks noGrp="1"/>
          </p:cNvSpPr>
          <p:nvPr>
            <p:ph type="ftr" sz="quarter" idx="11"/>
          </p:nvPr>
        </p:nvSpPr>
        <p:spPr/>
        <p:txBody>
          <a:bodyPr/>
          <a:lstStyle>
            <a:lvl1pPr>
              <a:defRPr/>
            </a:lvl1pPr>
          </a:lstStyle>
          <a:p>
            <a:pPr>
              <a:defRPr/>
            </a:pPr>
            <a:endParaRPr lang="es-ES"/>
          </a:p>
        </p:txBody>
      </p:sp>
      <p:sp>
        <p:nvSpPr>
          <p:cNvPr id="6" name="Slide Number Placeholder 21"/>
          <p:cNvSpPr>
            <a:spLocks noGrp="1"/>
          </p:cNvSpPr>
          <p:nvPr>
            <p:ph type="sldNum" sz="quarter" idx="12"/>
          </p:nvPr>
        </p:nvSpPr>
        <p:spPr/>
        <p:txBody>
          <a:bodyPr/>
          <a:lstStyle>
            <a:lvl1pPr>
              <a:defRPr/>
            </a:lvl1pPr>
          </a:lstStyle>
          <a:p>
            <a:pPr>
              <a:defRPr/>
            </a:pPr>
            <a:fld id="{2125F538-C9E9-4068-9DE4-6707FAD23CBF}" type="slidenum">
              <a:rPr lang="es-ES"/>
              <a:pPr>
                <a:defRPr/>
              </a:pPr>
              <a:t>‹Nº›</a:t>
            </a:fld>
            <a:endParaRPr lang="es-E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4" name="Rectangle 7"/>
          <p:cNvSpPr/>
          <p:nvPr/>
        </p:nvSpPr>
        <p:spPr>
          <a:xfrm>
            <a:off x="0" y="1301926"/>
            <a:ext cx="9906000" cy="45720"/>
          </a:xfrm>
          <a:prstGeom prst="rect">
            <a:avLst/>
          </a:prstGeom>
          <a:solidFill>
            <a:schemeClr val="accent1"/>
          </a:solidFill>
          <a:ln w="25400" cap="rnd" cmpd="sng" algn="ctr">
            <a:noFill/>
            <a:prstDash val="solid"/>
          </a:ln>
          <a:effectLst/>
          <a:sp3d prstMaterial="fla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Title 1"/>
          <p:cNvSpPr>
            <a:spLocks noGrp="1"/>
          </p:cNvSpPr>
          <p:nvPr>
            <p:ph type="title"/>
          </p:nvPr>
        </p:nvSpPr>
        <p:spPr>
          <a:xfrm>
            <a:off x="495300" y="158926"/>
            <a:ext cx="8915400" cy="1143000"/>
          </a:xfrm>
        </p:spPr>
        <p:txBody>
          <a:bodyPr/>
          <a:lstStyle>
            <a:lvl1pPr>
              <a:defRPr>
                <a:solidFill>
                  <a:schemeClr val="tx2"/>
                </a:solidFill>
              </a:defRPr>
            </a:lvl1pPr>
          </a:lstStyle>
          <a:p>
            <a:r>
              <a:rPr lang="es-ES" smtClean="0"/>
              <a:t>Haga clic para modificar el estilo de título del patrón</a:t>
            </a:r>
            <a:endParaRPr lang="en-US" dirty="0"/>
          </a:p>
        </p:txBody>
      </p:sp>
      <p:sp>
        <p:nvSpPr>
          <p:cNvPr id="9" name="Content Placeholder 8"/>
          <p:cNvSpPr>
            <a:spLocks noGrp="1"/>
          </p:cNvSpPr>
          <p:nvPr>
            <p:ph sz="quarter" idx="1"/>
          </p:nvPr>
        </p:nvSpPr>
        <p:spPr>
          <a:xfrm>
            <a:off x="495300" y="1524000"/>
            <a:ext cx="8915400" cy="45720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9"/>
          <p:cNvSpPr>
            <a:spLocks noGrp="1"/>
          </p:cNvSpPr>
          <p:nvPr>
            <p:ph type="dt" sz="half" idx="10"/>
          </p:nvPr>
        </p:nvSpPr>
        <p:spPr/>
        <p:txBody>
          <a:bodyPr rtlCol="0"/>
          <a:lstStyle>
            <a:lvl1pPr>
              <a:defRPr/>
            </a:lvl1pPr>
          </a:lstStyle>
          <a:p>
            <a:pPr>
              <a:defRPr/>
            </a:pPr>
            <a:fld id="{26552AD7-6089-44EB-A08A-A5BDCDBA7976}" type="datetimeFigureOut">
              <a:rPr lang="es-ES"/>
              <a:pPr>
                <a:defRPr/>
              </a:pPr>
              <a:t>13/07/2010</a:t>
            </a:fld>
            <a:endParaRPr lang="es-ES" dirty="0"/>
          </a:p>
        </p:txBody>
      </p:sp>
      <p:sp>
        <p:nvSpPr>
          <p:cNvPr id="6" name="Slide Number Placeholder 10"/>
          <p:cNvSpPr>
            <a:spLocks noGrp="1"/>
          </p:cNvSpPr>
          <p:nvPr>
            <p:ph type="sldNum" sz="quarter" idx="11"/>
          </p:nvPr>
        </p:nvSpPr>
        <p:spPr/>
        <p:txBody>
          <a:bodyPr rtlCol="0"/>
          <a:lstStyle>
            <a:lvl1pPr>
              <a:defRPr/>
            </a:lvl1pPr>
          </a:lstStyle>
          <a:p>
            <a:pPr>
              <a:defRPr/>
            </a:pPr>
            <a:fld id="{314FE7F3-6B37-4AE1-BE01-0F050DB2C412}" type="slidenum">
              <a:rPr lang="es-ES"/>
              <a:pPr>
                <a:defRPr/>
              </a:pPr>
              <a:t>‹Nº›</a:t>
            </a:fld>
            <a:endParaRPr lang="es-ES" dirty="0"/>
          </a:p>
        </p:txBody>
      </p:sp>
      <p:sp>
        <p:nvSpPr>
          <p:cNvPr id="7" name="Footer Placeholder 11"/>
          <p:cNvSpPr>
            <a:spLocks noGrp="1"/>
          </p:cNvSpPr>
          <p:nvPr>
            <p:ph type="ftr" sz="quarter" idx="12"/>
          </p:nvPr>
        </p:nvSpPr>
        <p:spPr/>
        <p:txBody>
          <a:bodyPr rtlCol="0"/>
          <a:lstStyle>
            <a:lvl1pPr>
              <a:defRPr/>
            </a:lvl1pPr>
          </a:lstStyle>
          <a:p>
            <a:pPr>
              <a:defRPr/>
            </a:pPr>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4" name="Rectangle 25"/>
          <p:cNvSpPr/>
          <p:nvPr/>
        </p:nvSpPr>
        <p:spPr>
          <a:xfrm>
            <a:off x="0" y="4958864"/>
            <a:ext cx="9906000" cy="457200"/>
          </a:xfrm>
          <a:prstGeom prst="rect">
            <a:avLst/>
          </a:prstGeom>
          <a:solidFill>
            <a:schemeClr val="accent1">
              <a:shade val="75000"/>
            </a:schemeClr>
          </a:solidFill>
          <a:ln w="25400" cap="rnd" cmpd="sng" algn="ctr">
            <a:noFill/>
            <a:prstDash val="solid"/>
          </a:ln>
          <a:effectLst/>
          <a:sp3d prstMaterial="fla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5" name="Rectangle 26"/>
          <p:cNvSpPr/>
          <p:nvPr/>
        </p:nvSpPr>
        <p:spPr>
          <a:xfrm>
            <a:off x="0" y="3429000"/>
            <a:ext cx="9906000" cy="1527048"/>
          </a:xfrm>
          <a:prstGeom prst="rect">
            <a:avLst/>
          </a:prstGeom>
          <a:solidFill>
            <a:srgbClr val="000000"/>
          </a:solidFill>
          <a:ln w="25400" cap="rnd" cmpd="sng" algn="ctr">
            <a:noFill/>
            <a:prstDash val="solid"/>
          </a:ln>
          <a:effectLst/>
          <a:sp3d prstMaterial="fla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title"/>
          </p:nvPr>
        </p:nvSpPr>
        <p:spPr>
          <a:xfrm>
            <a:off x="742950" y="3505200"/>
            <a:ext cx="8585200" cy="1371600"/>
          </a:xfrm>
        </p:spPr>
        <p:txBody>
          <a:bodyPr>
            <a:noAutofit/>
          </a:bodyPr>
          <a:lstStyle>
            <a:lvl1pPr algn="l">
              <a:buNone/>
              <a:defRPr sz="4200" b="0" cap="all">
                <a:solidFill>
                  <a:srgbClr val="FFFFFF"/>
                </a:solidFill>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742950" y="4958864"/>
            <a:ext cx="8585200" cy="457200"/>
          </a:xfrm>
        </p:spPr>
        <p:txBody>
          <a:bodyPr anchor="ctr"/>
          <a:lstStyle>
            <a:lvl1pPr>
              <a:buNone/>
              <a:defRPr sz="2000" spc="100" baseline="0">
                <a:solidFill>
                  <a:srgbClr val="FFFFFF"/>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s-ES" smtClean="0"/>
              <a:t>Haga clic para modificar el estilo de texto del patrón</a:t>
            </a:r>
          </a:p>
        </p:txBody>
      </p:sp>
      <p:sp>
        <p:nvSpPr>
          <p:cNvPr id="6" name="Date Placeholder 3"/>
          <p:cNvSpPr>
            <a:spLocks noGrp="1"/>
          </p:cNvSpPr>
          <p:nvPr>
            <p:ph type="dt" sz="half" idx="10"/>
          </p:nvPr>
        </p:nvSpPr>
        <p:spPr/>
        <p:txBody>
          <a:bodyPr/>
          <a:lstStyle>
            <a:lvl1pPr>
              <a:defRPr/>
            </a:lvl1pPr>
          </a:lstStyle>
          <a:p>
            <a:pPr>
              <a:defRPr/>
            </a:pPr>
            <a:fld id="{C5AB2B76-CCB5-42F8-9EA4-F39F928B14C8}" type="datetimeFigureOut">
              <a:rPr lang="es-ES"/>
              <a:pPr>
                <a:defRPr/>
              </a:pPr>
              <a:t>13/07/2010</a:t>
            </a:fld>
            <a:endParaRPr lang="es-ES" dirty="0"/>
          </a:p>
        </p:txBody>
      </p:sp>
      <p:sp>
        <p:nvSpPr>
          <p:cNvPr id="7" name="Footer Placeholder 4"/>
          <p:cNvSpPr>
            <a:spLocks noGrp="1"/>
          </p:cNvSpPr>
          <p:nvPr>
            <p:ph type="ftr" sz="quarter" idx="11"/>
          </p:nvPr>
        </p:nvSpPr>
        <p:spPr/>
        <p:txBody>
          <a:bodyPr/>
          <a:lstStyle>
            <a:lvl1pPr>
              <a:defRPr/>
            </a:lvl1pPr>
          </a:lstStyle>
          <a:p>
            <a:pPr>
              <a:defRPr/>
            </a:pPr>
            <a:endParaRPr lang="es-ES"/>
          </a:p>
        </p:txBody>
      </p:sp>
      <p:sp>
        <p:nvSpPr>
          <p:cNvPr id="8" name="Slide Number Placeholder 5"/>
          <p:cNvSpPr>
            <a:spLocks noGrp="1"/>
          </p:cNvSpPr>
          <p:nvPr>
            <p:ph type="sldNum" sz="quarter" idx="12"/>
          </p:nvPr>
        </p:nvSpPr>
        <p:spPr/>
        <p:txBody>
          <a:bodyPr/>
          <a:lstStyle>
            <a:lvl1pPr>
              <a:defRPr/>
            </a:lvl1pPr>
          </a:lstStyle>
          <a:p>
            <a:pPr>
              <a:defRPr/>
            </a:pPr>
            <a:fld id="{A7D5E95B-F0AE-47E3-A4FF-6E76BA4D3B09}" type="slidenum">
              <a:rPr lang="es-ES"/>
              <a:pPr>
                <a:defRPr/>
              </a:pPr>
              <a:t>‹Nº›</a:t>
            </a:fld>
            <a:endParaRPr lang="es-E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5" name="Rectangle 8"/>
          <p:cNvSpPr/>
          <p:nvPr/>
        </p:nvSpPr>
        <p:spPr>
          <a:xfrm>
            <a:off x="0" y="1301926"/>
            <a:ext cx="9906000" cy="45720"/>
          </a:xfrm>
          <a:prstGeom prst="rect">
            <a:avLst/>
          </a:prstGeom>
          <a:solidFill>
            <a:schemeClr val="accent1"/>
          </a:solidFill>
          <a:ln w="25400" cap="rnd" cmpd="sng" algn="ctr">
            <a:noFill/>
            <a:prstDash val="solid"/>
          </a:ln>
          <a:effectLst/>
          <a:sp3d prstMaterial="fla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11" name="Content Placeholder 10"/>
          <p:cNvSpPr>
            <a:spLocks noGrp="1"/>
          </p:cNvSpPr>
          <p:nvPr>
            <p:ph sz="quarter" idx="1"/>
          </p:nvPr>
        </p:nvSpPr>
        <p:spPr>
          <a:xfrm>
            <a:off x="495300" y="1524000"/>
            <a:ext cx="4398264" cy="45720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13" name="Content Placeholder 12"/>
          <p:cNvSpPr>
            <a:spLocks noGrp="1"/>
          </p:cNvSpPr>
          <p:nvPr>
            <p:ph sz="quarter" idx="2"/>
          </p:nvPr>
        </p:nvSpPr>
        <p:spPr>
          <a:xfrm>
            <a:off x="5035550" y="1524000"/>
            <a:ext cx="4398264" cy="45720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6" name="Date Placeholder 4"/>
          <p:cNvSpPr>
            <a:spLocks noGrp="1"/>
          </p:cNvSpPr>
          <p:nvPr>
            <p:ph type="dt" sz="half" idx="10"/>
          </p:nvPr>
        </p:nvSpPr>
        <p:spPr/>
        <p:txBody>
          <a:bodyPr/>
          <a:lstStyle>
            <a:lvl1pPr>
              <a:defRPr/>
            </a:lvl1pPr>
          </a:lstStyle>
          <a:p>
            <a:pPr>
              <a:defRPr/>
            </a:pPr>
            <a:fld id="{BC866865-24FD-4E39-80EB-9EA75B46316F}" type="datetimeFigureOut">
              <a:rPr lang="es-ES"/>
              <a:pPr>
                <a:defRPr/>
              </a:pPr>
              <a:t>13/07/2010</a:t>
            </a:fld>
            <a:endParaRPr lang="es-ES" dirty="0"/>
          </a:p>
        </p:txBody>
      </p:sp>
      <p:sp>
        <p:nvSpPr>
          <p:cNvPr id="7" name="Footer Placeholder 5"/>
          <p:cNvSpPr>
            <a:spLocks noGrp="1"/>
          </p:cNvSpPr>
          <p:nvPr>
            <p:ph type="ftr" sz="quarter" idx="11"/>
          </p:nvPr>
        </p:nvSpPr>
        <p:spPr/>
        <p:txBody>
          <a:bodyPr/>
          <a:lstStyle>
            <a:lvl1pPr>
              <a:defRPr/>
            </a:lvl1pPr>
          </a:lstStyle>
          <a:p>
            <a:pPr>
              <a:defRPr/>
            </a:pPr>
            <a:endParaRPr lang="es-ES"/>
          </a:p>
        </p:txBody>
      </p:sp>
      <p:sp>
        <p:nvSpPr>
          <p:cNvPr id="8" name="Slide Number Placeholder 6"/>
          <p:cNvSpPr>
            <a:spLocks noGrp="1"/>
          </p:cNvSpPr>
          <p:nvPr>
            <p:ph type="sldNum" sz="quarter" idx="12"/>
          </p:nvPr>
        </p:nvSpPr>
        <p:spPr/>
        <p:txBody>
          <a:bodyPr/>
          <a:lstStyle>
            <a:lvl1pPr>
              <a:defRPr/>
            </a:lvl1pPr>
          </a:lstStyle>
          <a:p>
            <a:pPr>
              <a:defRPr/>
            </a:pPr>
            <a:fld id="{50008A30-44EB-4FCE-941B-C2A8B1FDF99B}" type="slidenum">
              <a:rPr lang="es-ES"/>
              <a:pPr>
                <a:defRPr/>
              </a:pPr>
              <a:t>‹Nº›</a:t>
            </a:fld>
            <a:endParaRPr lang="es-E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95300" y="1371600"/>
            <a:ext cx="4376870" cy="838200"/>
          </a:xfrm>
          <a:solidFill>
            <a:schemeClr val="accent1">
              <a:alpha val="83000"/>
            </a:schemeClr>
          </a:solidFill>
          <a:ln w="25400" cap="rnd" cmpd="sng" algn="ctr">
            <a:noFill/>
            <a:prstDash val="solid"/>
          </a:ln>
          <a:effectLst/>
          <a:sp3d prstMaterial="flat"/>
        </p:spPr>
        <p:style>
          <a:lnRef idx="3">
            <a:schemeClr val="lt1"/>
          </a:lnRef>
          <a:fillRef idx="1">
            <a:schemeClr val="accent5"/>
          </a:fillRef>
          <a:effectRef idx="1">
            <a:schemeClr val="accent5"/>
          </a:effectRef>
          <a:fontRef idx="minor">
            <a:schemeClr val="lt1"/>
          </a:fontRef>
        </p:style>
        <p:txBody>
          <a:bodyPr lIns="182880" tIns="91440" bIns="91440" anchor="ctr">
            <a:noAutofit/>
          </a:bodyPr>
          <a:lstStyle>
            <a:lvl1pPr marL="0" indent="0" algn="l">
              <a:spcBef>
                <a:spcPts val="0"/>
              </a:spcBef>
              <a:buNone/>
              <a:defRPr sz="2400" b="0"/>
            </a:lvl1pPr>
            <a:lvl2pPr>
              <a:buNone/>
              <a:defRPr sz="2000" b="1"/>
            </a:lvl2pPr>
            <a:lvl3pPr>
              <a:buNone/>
              <a:defRPr sz="1800" b="1"/>
            </a:lvl3pPr>
            <a:lvl4pPr>
              <a:buNone/>
              <a:defRPr sz="1600" b="1"/>
            </a:lvl4pPr>
            <a:lvl5pPr>
              <a:buNone/>
              <a:defRPr sz="1600" b="1"/>
            </a:lvl5pPr>
          </a:lstStyle>
          <a:p>
            <a:pPr lvl="0"/>
            <a:r>
              <a:rPr lang="es-ES" smtClean="0"/>
              <a:t>Haga clic para modificar el estilo de texto del patrón</a:t>
            </a:r>
          </a:p>
        </p:txBody>
      </p:sp>
      <p:sp>
        <p:nvSpPr>
          <p:cNvPr id="32" name="Content Placeholder 31"/>
          <p:cNvSpPr>
            <a:spLocks noGrp="1"/>
          </p:cNvSpPr>
          <p:nvPr>
            <p:ph sz="quarter" idx="2"/>
          </p:nvPr>
        </p:nvSpPr>
        <p:spPr>
          <a:xfrm>
            <a:off x="495300" y="2220558"/>
            <a:ext cx="4375150" cy="3913632"/>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34" name="Content Placeholder 33"/>
          <p:cNvSpPr>
            <a:spLocks noGrp="1"/>
          </p:cNvSpPr>
          <p:nvPr>
            <p:ph sz="quarter" idx="4"/>
          </p:nvPr>
        </p:nvSpPr>
        <p:spPr>
          <a:xfrm>
            <a:off x="5037270" y="2220558"/>
            <a:ext cx="4375150" cy="3913632"/>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2" name="Title 1"/>
          <p:cNvSpPr>
            <a:spLocks noGrp="1"/>
          </p:cNvSpPr>
          <p:nvPr>
            <p:ph type="title"/>
          </p:nvPr>
        </p:nvSpPr>
        <p:spPr>
          <a:xfrm>
            <a:off x="495300" y="155448"/>
            <a:ext cx="8915400" cy="1143000"/>
          </a:xfrm>
        </p:spPr>
        <p:txBody>
          <a:bodyPr/>
          <a:lstStyle>
            <a:lvl1pPr>
              <a:defRPr/>
            </a:lvl1pPr>
          </a:lstStyle>
          <a:p>
            <a:r>
              <a:rPr lang="es-ES" smtClean="0"/>
              <a:t>Haga clic para modificar el estilo de título del patrón</a:t>
            </a:r>
            <a:endParaRPr lang="en-US" dirty="0"/>
          </a:p>
        </p:txBody>
      </p:sp>
      <p:sp>
        <p:nvSpPr>
          <p:cNvPr id="12" name="Text Placeholder 11"/>
          <p:cNvSpPr>
            <a:spLocks noGrp="1"/>
          </p:cNvSpPr>
          <p:nvPr>
            <p:ph type="body" idx="3"/>
          </p:nvPr>
        </p:nvSpPr>
        <p:spPr>
          <a:xfrm>
            <a:off x="5035550" y="1371600"/>
            <a:ext cx="4376870" cy="838200"/>
          </a:xfrm>
          <a:solidFill>
            <a:schemeClr val="accent2">
              <a:alpha val="83000"/>
            </a:schemeClr>
          </a:solidFill>
          <a:ln w="25400" cap="rnd" cmpd="sng" algn="ctr">
            <a:noFill/>
            <a:prstDash val="solid"/>
          </a:ln>
          <a:effectLst/>
          <a:sp3d prstMaterial="flat"/>
        </p:spPr>
        <p:style>
          <a:lnRef idx="3">
            <a:schemeClr val="lt1"/>
          </a:lnRef>
          <a:fillRef idx="1">
            <a:schemeClr val="accent5"/>
          </a:fillRef>
          <a:effectRef idx="1">
            <a:schemeClr val="accent5"/>
          </a:effectRef>
          <a:fontRef idx="minor">
            <a:schemeClr val="lt1"/>
          </a:fontRef>
        </p:style>
        <p:txBody>
          <a:bodyPr lIns="182880" tIns="91440" bIns="91440" anchor="ctr">
            <a:noAutofit/>
          </a:bodyPr>
          <a:lstStyle>
            <a:lvl1pPr marL="0" indent="0" algn="l">
              <a:spcBef>
                <a:spcPts val="0"/>
              </a:spcBef>
              <a:buNone/>
              <a:defRPr sz="2400" b="0"/>
            </a:lvl1pPr>
            <a:lvl2pPr>
              <a:buNone/>
              <a:defRPr sz="2000" b="1"/>
            </a:lvl2pPr>
            <a:lvl3pPr>
              <a:buNone/>
              <a:defRPr sz="1800" b="1"/>
            </a:lvl3pPr>
            <a:lvl4pPr>
              <a:buNone/>
              <a:defRPr sz="1600" b="1"/>
            </a:lvl4pPr>
            <a:lvl5pPr>
              <a:buNone/>
              <a:defRPr sz="1600" b="1"/>
            </a:lvl5pPr>
          </a:lstStyle>
          <a:p>
            <a:pPr lvl="0"/>
            <a:r>
              <a:rPr lang="es-ES" smtClean="0"/>
              <a:t>Haga clic para modificar el estilo de texto del patrón</a:t>
            </a:r>
          </a:p>
        </p:txBody>
      </p:sp>
      <p:sp>
        <p:nvSpPr>
          <p:cNvPr id="7" name="Date Placeholder 23"/>
          <p:cNvSpPr>
            <a:spLocks noGrp="1"/>
          </p:cNvSpPr>
          <p:nvPr>
            <p:ph type="dt" sz="half" idx="10"/>
          </p:nvPr>
        </p:nvSpPr>
        <p:spPr/>
        <p:txBody>
          <a:bodyPr/>
          <a:lstStyle>
            <a:lvl1pPr>
              <a:defRPr/>
            </a:lvl1pPr>
          </a:lstStyle>
          <a:p>
            <a:pPr>
              <a:defRPr/>
            </a:pPr>
            <a:fld id="{CBEAA176-319A-46D0-8B59-6171FA6D5F75}" type="datetimeFigureOut">
              <a:rPr lang="es-ES"/>
              <a:pPr>
                <a:defRPr/>
              </a:pPr>
              <a:t>13/07/2010</a:t>
            </a:fld>
            <a:endParaRPr lang="es-ES" dirty="0"/>
          </a:p>
        </p:txBody>
      </p:sp>
      <p:sp>
        <p:nvSpPr>
          <p:cNvPr id="8" name="Footer Placeholder 9"/>
          <p:cNvSpPr>
            <a:spLocks noGrp="1"/>
          </p:cNvSpPr>
          <p:nvPr>
            <p:ph type="ftr" sz="quarter" idx="11"/>
          </p:nvPr>
        </p:nvSpPr>
        <p:spPr/>
        <p:txBody>
          <a:bodyPr/>
          <a:lstStyle>
            <a:lvl1pPr>
              <a:defRPr/>
            </a:lvl1pPr>
          </a:lstStyle>
          <a:p>
            <a:pPr>
              <a:defRPr/>
            </a:pPr>
            <a:endParaRPr lang="es-ES"/>
          </a:p>
        </p:txBody>
      </p:sp>
      <p:sp>
        <p:nvSpPr>
          <p:cNvPr id="9" name="Slide Number Placeholder 21"/>
          <p:cNvSpPr>
            <a:spLocks noGrp="1"/>
          </p:cNvSpPr>
          <p:nvPr>
            <p:ph type="sldNum" sz="quarter" idx="12"/>
          </p:nvPr>
        </p:nvSpPr>
        <p:spPr/>
        <p:txBody>
          <a:bodyPr/>
          <a:lstStyle>
            <a:lvl1pPr>
              <a:defRPr/>
            </a:lvl1pPr>
          </a:lstStyle>
          <a:p>
            <a:pPr>
              <a:defRPr/>
            </a:pPr>
            <a:fld id="{05A9A90C-3410-4CF3-8483-6F9C29D7CB0F}" type="slidenum">
              <a:rPr lang="es-ES"/>
              <a:pPr>
                <a:defRPr/>
              </a:pPr>
              <a:t>‹Nº›</a:t>
            </a:fld>
            <a:endParaRPr lang="es-E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3" name="Rectangle 7"/>
          <p:cNvSpPr/>
          <p:nvPr/>
        </p:nvSpPr>
        <p:spPr>
          <a:xfrm>
            <a:off x="0" y="1301926"/>
            <a:ext cx="9906000" cy="45720"/>
          </a:xfrm>
          <a:prstGeom prst="rect">
            <a:avLst/>
          </a:prstGeom>
          <a:solidFill>
            <a:schemeClr val="accent1"/>
          </a:solidFill>
          <a:ln w="25400" cap="rnd" cmpd="sng" algn="ctr">
            <a:noFill/>
            <a:prstDash val="solid"/>
          </a:ln>
          <a:effectLst/>
          <a:sp3d prstMaterial="fla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4" name="Date Placeholder 2"/>
          <p:cNvSpPr>
            <a:spLocks noGrp="1"/>
          </p:cNvSpPr>
          <p:nvPr>
            <p:ph type="dt" sz="half" idx="10"/>
          </p:nvPr>
        </p:nvSpPr>
        <p:spPr/>
        <p:txBody>
          <a:bodyPr/>
          <a:lstStyle>
            <a:lvl1pPr>
              <a:defRPr/>
            </a:lvl1pPr>
          </a:lstStyle>
          <a:p>
            <a:pPr>
              <a:defRPr/>
            </a:pPr>
            <a:fld id="{4D14A9AB-CA19-41EE-B58E-5ED65F4E6E0E}" type="datetimeFigureOut">
              <a:rPr lang="es-ES"/>
              <a:pPr>
                <a:defRPr/>
              </a:pPr>
              <a:t>13/07/2010</a:t>
            </a:fld>
            <a:endParaRPr lang="es-ES" dirty="0"/>
          </a:p>
        </p:txBody>
      </p:sp>
      <p:sp>
        <p:nvSpPr>
          <p:cNvPr id="5" name="Footer Placeholder 3"/>
          <p:cNvSpPr>
            <a:spLocks noGrp="1"/>
          </p:cNvSpPr>
          <p:nvPr>
            <p:ph type="ftr" sz="quarter" idx="11"/>
          </p:nvPr>
        </p:nvSpPr>
        <p:spPr/>
        <p:txBody>
          <a:bodyPr/>
          <a:lstStyle>
            <a:lvl1pPr>
              <a:defRPr/>
            </a:lvl1pPr>
          </a:lstStyle>
          <a:p>
            <a:pPr>
              <a:defRPr/>
            </a:pPr>
            <a:endParaRPr lang="es-ES"/>
          </a:p>
        </p:txBody>
      </p:sp>
      <p:sp>
        <p:nvSpPr>
          <p:cNvPr id="6" name="Slide Number Placeholder 4"/>
          <p:cNvSpPr>
            <a:spLocks noGrp="1"/>
          </p:cNvSpPr>
          <p:nvPr>
            <p:ph type="sldNum" sz="quarter" idx="12"/>
          </p:nvPr>
        </p:nvSpPr>
        <p:spPr/>
        <p:txBody>
          <a:bodyPr/>
          <a:lstStyle>
            <a:lvl1pPr>
              <a:defRPr/>
            </a:lvl1pPr>
          </a:lstStyle>
          <a:p>
            <a:pPr>
              <a:defRPr/>
            </a:pPr>
            <a:fld id="{831371B2-112E-4ACE-AB97-8D2F416782E3}" type="slidenum">
              <a:rPr lang="es-ES"/>
              <a:pPr>
                <a:defRPr/>
              </a:pPr>
              <a:t>‹Nº›</a:t>
            </a:fld>
            <a:endParaRPr lang="es-E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23"/>
          <p:cNvSpPr>
            <a:spLocks noGrp="1"/>
          </p:cNvSpPr>
          <p:nvPr>
            <p:ph type="dt" sz="half" idx="10"/>
          </p:nvPr>
        </p:nvSpPr>
        <p:spPr/>
        <p:txBody>
          <a:bodyPr/>
          <a:lstStyle>
            <a:lvl1pPr>
              <a:defRPr/>
            </a:lvl1pPr>
          </a:lstStyle>
          <a:p>
            <a:pPr>
              <a:defRPr/>
            </a:pPr>
            <a:fld id="{4CB5607B-9558-46CD-B8B7-9D7661502361}" type="datetimeFigureOut">
              <a:rPr lang="es-ES"/>
              <a:pPr>
                <a:defRPr/>
              </a:pPr>
              <a:t>13/07/2010</a:t>
            </a:fld>
            <a:endParaRPr lang="es-ES" dirty="0"/>
          </a:p>
        </p:txBody>
      </p:sp>
      <p:sp>
        <p:nvSpPr>
          <p:cNvPr id="3" name="Footer Placeholder 9"/>
          <p:cNvSpPr>
            <a:spLocks noGrp="1"/>
          </p:cNvSpPr>
          <p:nvPr>
            <p:ph type="ftr" sz="quarter" idx="11"/>
          </p:nvPr>
        </p:nvSpPr>
        <p:spPr/>
        <p:txBody>
          <a:bodyPr/>
          <a:lstStyle>
            <a:lvl1pPr>
              <a:defRPr/>
            </a:lvl1pPr>
          </a:lstStyle>
          <a:p>
            <a:pPr>
              <a:defRPr/>
            </a:pPr>
            <a:endParaRPr lang="es-ES"/>
          </a:p>
        </p:txBody>
      </p:sp>
      <p:sp>
        <p:nvSpPr>
          <p:cNvPr id="4" name="Slide Number Placeholder 21"/>
          <p:cNvSpPr>
            <a:spLocks noGrp="1"/>
          </p:cNvSpPr>
          <p:nvPr>
            <p:ph type="sldNum" sz="quarter" idx="12"/>
          </p:nvPr>
        </p:nvSpPr>
        <p:spPr/>
        <p:txBody>
          <a:bodyPr/>
          <a:lstStyle>
            <a:lvl1pPr>
              <a:defRPr/>
            </a:lvl1pPr>
          </a:lstStyle>
          <a:p>
            <a:pPr>
              <a:defRPr/>
            </a:pPr>
            <a:fld id="{626D6EBE-5938-4E4C-BF44-3C870223A7CB}" type="slidenum">
              <a:rPr lang="es-ES"/>
              <a:pPr>
                <a:defRPr/>
              </a:pPr>
              <a:t>‹Nº›</a:t>
            </a:fld>
            <a:endParaRPr lang="es-E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bg>
      <p:bgRef idx="1001">
        <a:schemeClr val="bg2"/>
      </p:bgRef>
    </p:bg>
    <p:spTree>
      <p:nvGrpSpPr>
        <p:cNvPr id="1" name=""/>
        <p:cNvGrpSpPr/>
        <p:nvPr/>
      </p:nvGrpSpPr>
      <p:grpSpPr>
        <a:xfrm>
          <a:off x="0" y="0"/>
          <a:ext cx="0" cy="0"/>
          <a:chOff x="0" y="0"/>
          <a:chExt cx="0" cy="0"/>
        </a:xfrm>
      </p:grpSpPr>
      <p:sp>
        <p:nvSpPr>
          <p:cNvPr id="5" name="Rectangle 7"/>
          <p:cNvSpPr/>
          <p:nvPr/>
        </p:nvSpPr>
        <p:spPr>
          <a:xfrm>
            <a:off x="0" y="0"/>
            <a:ext cx="2806700" cy="6858000"/>
          </a:xfrm>
          <a:prstGeom prst="rect">
            <a:avLst/>
          </a:prstGeom>
          <a:solidFill>
            <a:schemeClr val="accent1"/>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Oval 16"/>
          <p:cNvSpPr/>
          <p:nvPr/>
        </p:nvSpPr>
        <p:spPr>
          <a:xfrm>
            <a:off x="1694216" y="4337173"/>
            <a:ext cx="1112484" cy="1026906"/>
          </a:xfrm>
          <a:prstGeom prst="ellipse">
            <a:avLst/>
          </a:prstGeom>
          <a:solidFill>
            <a:schemeClr val="accent1">
              <a:tint val="90000"/>
              <a:satMod val="275000"/>
              <a:alpha val="90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ectangle 17"/>
          <p:cNvSpPr/>
          <p:nvPr/>
        </p:nvSpPr>
        <p:spPr>
          <a:xfrm>
            <a:off x="0" y="381001"/>
            <a:ext cx="2311400" cy="2388889"/>
          </a:xfrm>
          <a:prstGeom prst="rect">
            <a:avLst/>
          </a:prstGeom>
          <a:solidFill>
            <a:schemeClr val="accent1">
              <a:tint val="90000"/>
              <a:satMod val="200000"/>
              <a:alpha val="70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8" name="Rectangle 18"/>
          <p:cNvSpPr/>
          <p:nvPr/>
        </p:nvSpPr>
        <p:spPr>
          <a:xfrm>
            <a:off x="1568451" y="0"/>
            <a:ext cx="1273245" cy="633656"/>
          </a:xfrm>
          <a:prstGeom prst="rect">
            <a:avLst/>
          </a:prstGeom>
          <a:solidFill>
            <a:schemeClr val="accent1">
              <a:tint val="60000"/>
              <a:alpha val="100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9" name="Oval 19"/>
          <p:cNvSpPr/>
          <p:nvPr/>
        </p:nvSpPr>
        <p:spPr>
          <a:xfrm>
            <a:off x="64354" y="1"/>
            <a:ext cx="2494697" cy="2378511"/>
          </a:xfrm>
          <a:prstGeom prst="ellipse">
            <a:avLst/>
          </a:prstGeom>
          <a:solidFill>
            <a:schemeClr val="accent1">
              <a:shade val="75000"/>
              <a:alpha val="90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buClr>
                <a:schemeClr val="accent2"/>
              </a:buClr>
              <a:buSzPct val="90000"/>
              <a:buFont typeface="Wingdings 2"/>
              <a:buChar char=""/>
              <a:defRPr/>
            </a:pPr>
            <a:endParaRPr lang="en-US" dirty="0"/>
          </a:p>
        </p:txBody>
      </p:sp>
      <p:sp>
        <p:nvSpPr>
          <p:cNvPr id="10" name="Oval 20"/>
          <p:cNvSpPr/>
          <p:nvPr/>
        </p:nvSpPr>
        <p:spPr>
          <a:xfrm>
            <a:off x="0" y="3276600"/>
            <a:ext cx="965332" cy="886968"/>
          </a:xfrm>
          <a:prstGeom prst="ellipse">
            <a:avLst/>
          </a:prstGeom>
          <a:solidFill>
            <a:schemeClr val="tx2">
              <a:alpha val="95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 name="Oval 21"/>
          <p:cNvSpPr/>
          <p:nvPr/>
        </p:nvSpPr>
        <p:spPr>
          <a:xfrm>
            <a:off x="859188" y="1721630"/>
            <a:ext cx="1519451" cy="1402570"/>
          </a:xfrm>
          <a:prstGeom prst="ellipse">
            <a:avLst/>
          </a:prstGeom>
          <a:solidFill>
            <a:schemeClr val="accent1">
              <a:tint val="90000"/>
              <a:satMod val="275000"/>
              <a:alpha val="90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 name="Oval 22"/>
          <p:cNvSpPr/>
          <p:nvPr/>
        </p:nvSpPr>
        <p:spPr>
          <a:xfrm>
            <a:off x="660400" y="4038600"/>
            <a:ext cx="1684020" cy="1554480"/>
          </a:xfrm>
          <a:prstGeom prst="ellipse">
            <a:avLst/>
          </a:prstGeom>
          <a:solidFill>
            <a:schemeClr val="tx2">
              <a:alpha val="60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buClr>
                <a:schemeClr val="accent2"/>
              </a:buClr>
              <a:buSzPct val="90000"/>
              <a:buFont typeface="Wingdings 2"/>
              <a:buChar char=""/>
              <a:defRPr/>
            </a:pPr>
            <a:endParaRPr lang="en-US" dirty="0"/>
          </a:p>
        </p:txBody>
      </p:sp>
      <p:sp>
        <p:nvSpPr>
          <p:cNvPr id="13" name="Oval 25"/>
          <p:cNvSpPr/>
          <p:nvPr/>
        </p:nvSpPr>
        <p:spPr>
          <a:xfrm>
            <a:off x="165100" y="2362200"/>
            <a:ext cx="495300" cy="457200"/>
          </a:xfrm>
          <a:prstGeom prst="ellipse">
            <a:avLst/>
          </a:prstGeom>
          <a:solidFill>
            <a:schemeClr val="bg2">
              <a:alpha val="90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4" name="Oval 23"/>
          <p:cNvSpPr/>
          <p:nvPr/>
        </p:nvSpPr>
        <p:spPr>
          <a:xfrm>
            <a:off x="1898650" y="381000"/>
            <a:ext cx="495300" cy="457200"/>
          </a:xfrm>
          <a:prstGeom prst="ellipse">
            <a:avLst/>
          </a:prstGeom>
          <a:solidFill>
            <a:schemeClr val="accent1">
              <a:shade val="75000"/>
              <a:alpha val="90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5" name="Oval 24"/>
          <p:cNvSpPr/>
          <p:nvPr/>
        </p:nvSpPr>
        <p:spPr>
          <a:xfrm>
            <a:off x="627380" y="2514600"/>
            <a:ext cx="2179320" cy="2011680"/>
          </a:xfrm>
          <a:prstGeom prst="ellipse">
            <a:avLst/>
          </a:prstGeom>
          <a:solidFill>
            <a:schemeClr val="bg2">
              <a:alpha val="80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6" name="Rectangle 29"/>
          <p:cNvSpPr/>
          <p:nvPr/>
        </p:nvSpPr>
        <p:spPr>
          <a:xfrm>
            <a:off x="0" y="5715000"/>
            <a:ext cx="1733550" cy="1143000"/>
          </a:xfrm>
          <a:prstGeom prst="rect">
            <a:avLst/>
          </a:prstGeom>
          <a:solidFill>
            <a:schemeClr val="accent1">
              <a:shade val="75000"/>
              <a:alpha val="100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7" name="Oval 26"/>
          <p:cNvSpPr/>
          <p:nvPr/>
        </p:nvSpPr>
        <p:spPr>
          <a:xfrm>
            <a:off x="1433676" y="5875179"/>
            <a:ext cx="792480" cy="731520"/>
          </a:xfrm>
          <a:prstGeom prst="ellipse">
            <a:avLst/>
          </a:prstGeom>
          <a:solidFill>
            <a:schemeClr val="bg2">
              <a:alpha val="90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8" name="Oval 27"/>
          <p:cNvSpPr/>
          <p:nvPr/>
        </p:nvSpPr>
        <p:spPr>
          <a:xfrm>
            <a:off x="33551" y="5212570"/>
            <a:ext cx="1782549" cy="1645430"/>
          </a:xfrm>
          <a:prstGeom prst="ellipse">
            <a:avLst/>
          </a:prstGeom>
          <a:solidFill>
            <a:schemeClr val="accent1">
              <a:tint val="90000"/>
              <a:satMod val="275000"/>
              <a:alpha val="90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9" name="Content Placeholder 28"/>
          <p:cNvSpPr>
            <a:spLocks noGrp="1"/>
          </p:cNvSpPr>
          <p:nvPr>
            <p:ph sz="quarter" idx="1"/>
          </p:nvPr>
        </p:nvSpPr>
        <p:spPr>
          <a:xfrm>
            <a:off x="2971800" y="228600"/>
            <a:ext cx="6769100" cy="58674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3" name="Text Placeholder 2"/>
          <p:cNvSpPr>
            <a:spLocks noGrp="1"/>
          </p:cNvSpPr>
          <p:nvPr>
            <p:ph type="body" idx="2"/>
          </p:nvPr>
        </p:nvSpPr>
        <p:spPr>
          <a:xfrm>
            <a:off x="326898" y="1600200"/>
            <a:ext cx="2228850" cy="3733800"/>
          </a:xfrm>
        </p:spPr>
        <p:txBody>
          <a:bodyPr/>
          <a:lstStyle>
            <a:lvl1pPr marL="0" indent="0">
              <a:lnSpc>
                <a:spcPts val="2400"/>
              </a:lnSpc>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a:r>
              <a:rPr lang="es-ES" smtClean="0"/>
              <a:t>Haga clic para modificar el estilo de texto del patrón</a:t>
            </a:r>
          </a:p>
        </p:txBody>
      </p:sp>
      <p:sp>
        <p:nvSpPr>
          <p:cNvPr id="31" name="Title 30"/>
          <p:cNvSpPr>
            <a:spLocks noGrp="1"/>
          </p:cNvSpPr>
          <p:nvPr>
            <p:ph type="title"/>
          </p:nvPr>
        </p:nvSpPr>
        <p:spPr>
          <a:xfrm>
            <a:off x="326898" y="384048"/>
            <a:ext cx="2228850" cy="1143000"/>
          </a:xfrm>
        </p:spPr>
        <p:txBody>
          <a:bodyPr lIns="91440" tIns="91440"/>
          <a:lstStyle>
            <a:lvl1pPr algn="l">
              <a:buNone/>
              <a:defRPr sz="1800" b="1" spc="-50" baseline="0">
                <a:solidFill>
                  <a:srgbClr val="FFFFFF"/>
                </a:solidFill>
                <a:latin typeface="+mn-lt"/>
                <a:ea typeface="+mn-lt"/>
                <a:cs typeface="+mn-lt"/>
              </a:defRPr>
            </a:lvl1pPr>
          </a:lstStyle>
          <a:p>
            <a:r>
              <a:rPr lang="es-ES" smtClean="0"/>
              <a:t>Haga clic para modificar el estilo de título del patrón</a:t>
            </a:r>
            <a:endParaRPr lang="en-US" dirty="0"/>
          </a:p>
        </p:txBody>
      </p:sp>
      <p:sp>
        <p:nvSpPr>
          <p:cNvPr id="19" name="Date Placeholder 4"/>
          <p:cNvSpPr>
            <a:spLocks noGrp="1"/>
          </p:cNvSpPr>
          <p:nvPr>
            <p:ph type="dt" sz="half" idx="10"/>
          </p:nvPr>
        </p:nvSpPr>
        <p:spPr/>
        <p:txBody>
          <a:bodyPr/>
          <a:lstStyle>
            <a:lvl1pPr>
              <a:defRPr/>
            </a:lvl1pPr>
          </a:lstStyle>
          <a:p>
            <a:pPr>
              <a:defRPr/>
            </a:pPr>
            <a:fld id="{59B07058-B052-4EEB-836E-90BFC95BF9CC}" type="datetimeFigureOut">
              <a:rPr lang="es-ES"/>
              <a:pPr>
                <a:defRPr/>
              </a:pPr>
              <a:t>13/07/2010</a:t>
            </a:fld>
            <a:endParaRPr lang="es-ES" dirty="0"/>
          </a:p>
        </p:txBody>
      </p:sp>
      <p:sp>
        <p:nvSpPr>
          <p:cNvPr id="20" name="Footer Placeholder 5"/>
          <p:cNvSpPr>
            <a:spLocks noGrp="1"/>
          </p:cNvSpPr>
          <p:nvPr>
            <p:ph type="ftr" sz="quarter" idx="11"/>
          </p:nvPr>
        </p:nvSpPr>
        <p:spPr>
          <a:xfrm>
            <a:off x="2476500" y="6357938"/>
            <a:ext cx="3714750" cy="382587"/>
          </a:xfrm>
        </p:spPr>
        <p:txBody>
          <a:bodyPr/>
          <a:lstStyle>
            <a:lvl1pPr>
              <a:defRPr/>
            </a:lvl1pPr>
          </a:lstStyle>
          <a:p>
            <a:pPr>
              <a:defRPr/>
            </a:pPr>
            <a:endParaRPr lang="es-ES"/>
          </a:p>
        </p:txBody>
      </p:sp>
      <p:sp>
        <p:nvSpPr>
          <p:cNvPr id="21" name="Slide Number Placeholder 6"/>
          <p:cNvSpPr>
            <a:spLocks noGrp="1"/>
          </p:cNvSpPr>
          <p:nvPr>
            <p:ph type="sldNum" sz="quarter" idx="12"/>
          </p:nvPr>
        </p:nvSpPr>
        <p:spPr>
          <a:xfrm>
            <a:off x="168275" y="6318250"/>
            <a:ext cx="1287463" cy="457200"/>
          </a:xfrm>
        </p:spPr>
        <p:txBody>
          <a:bodyPr/>
          <a:lstStyle>
            <a:lvl1pPr>
              <a:defRPr smtClean="0">
                <a:solidFill>
                  <a:srgbClr val="FFFFFF"/>
                </a:solidFill>
              </a:defRPr>
            </a:lvl1pPr>
          </a:lstStyle>
          <a:p>
            <a:pPr>
              <a:defRPr/>
            </a:pPr>
            <a:fld id="{C01365E5-3102-402A-8791-5D49D0CAE8E6}" type="slidenum">
              <a:rPr lang="es-ES"/>
              <a:pPr>
                <a:defRPr/>
              </a:pPr>
              <a:t>‹Nº›</a:t>
            </a:fld>
            <a:endParaRPr lang="es-ES" dirty="0"/>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bg>
      <p:bgRef idx="1001">
        <a:schemeClr val="bg2"/>
      </p:bgRef>
    </p:bg>
    <p:spTree>
      <p:nvGrpSpPr>
        <p:cNvPr id="1" name=""/>
        <p:cNvGrpSpPr/>
        <p:nvPr/>
      </p:nvGrpSpPr>
      <p:grpSpPr>
        <a:xfrm>
          <a:off x="0" y="0"/>
          <a:ext cx="0" cy="0"/>
          <a:chOff x="0" y="0"/>
          <a:chExt cx="0" cy="0"/>
        </a:xfrm>
      </p:grpSpPr>
      <p:sp>
        <p:nvSpPr>
          <p:cNvPr id="5" name="Rectangle 24"/>
          <p:cNvSpPr/>
          <p:nvPr/>
        </p:nvSpPr>
        <p:spPr>
          <a:xfrm>
            <a:off x="0" y="0"/>
            <a:ext cx="2806700" cy="6858000"/>
          </a:xfrm>
          <a:prstGeom prst="rect">
            <a:avLst/>
          </a:prstGeom>
          <a:solidFill>
            <a:schemeClr val="accent1"/>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Oval 25"/>
          <p:cNvSpPr/>
          <p:nvPr/>
        </p:nvSpPr>
        <p:spPr>
          <a:xfrm>
            <a:off x="1694216" y="4337173"/>
            <a:ext cx="1112484" cy="1026906"/>
          </a:xfrm>
          <a:prstGeom prst="ellipse">
            <a:avLst/>
          </a:prstGeom>
          <a:solidFill>
            <a:schemeClr val="accent1">
              <a:tint val="90000"/>
              <a:satMod val="275000"/>
              <a:alpha val="90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ectangle 26"/>
          <p:cNvSpPr/>
          <p:nvPr/>
        </p:nvSpPr>
        <p:spPr>
          <a:xfrm>
            <a:off x="0" y="381001"/>
            <a:ext cx="2311400" cy="2388889"/>
          </a:xfrm>
          <a:prstGeom prst="rect">
            <a:avLst/>
          </a:prstGeom>
          <a:solidFill>
            <a:schemeClr val="accent1">
              <a:tint val="90000"/>
              <a:satMod val="200000"/>
              <a:alpha val="70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8" name="Rectangle 27"/>
          <p:cNvSpPr/>
          <p:nvPr/>
        </p:nvSpPr>
        <p:spPr>
          <a:xfrm>
            <a:off x="1568451" y="0"/>
            <a:ext cx="1273245" cy="633656"/>
          </a:xfrm>
          <a:prstGeom prst="rect">
            <a:avLst/>
          </a:prstGeom>
          <a:solidFill>
            <a:schemeClr val="accent1">
              <a:tint val="60000"/>
              <a:alpha val="100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9" name="Oval 28"/>
          <p:cNvSpPr/>
          <p:nvPr/>
        </p:nvSpPr>
        <p:spPr>
          <a:xfrm>
            <a:off x="64354" y="1"/>
            <a:ext cx="2494697" cy="2378511"/>
          </a:xfrm>
          <a:prstGeom prst="ellipse">
            <a:avLst/>
          </a:prstGeom>
          <a:solidFill>
            <a:schemeClr val="accent1">
              <a:shade val="75000"/>
              <a:alpha val="90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buClr>
                <a:schemeClr val="accent2"/>
              </a:buClr>
              <a:buSzPct val="90000"/>
              <a:buFont typeface="Wingdings 2"/>
              <a:buChar char=""/>
              <a:defRPr/>
            </a:pPr>
            <a:endParaRPr lang="en-US" dirty="0"/>
          </a:p>
        </p:txBody>
      </p:sp>
      <p:sp>
        <p:nvSpPr>
          <p:cNvPr id="10" name="Oval 29"/>
          <p:cNvSpPr/>
          <p:nvPr/>
        </p:nvSpPr>
        <p:spPr>
          <a:xfrm>
            <a:off x="0" y="3276600"/>
            <a:ext cx="965332" cy="886968"/>
          </a:xfrm>
          <a:prstGeom prst="ellipse">
            <a:avLst/>
          </a:prstGeom>
          <a:solidFill>
            <a:schemeClr val="tx2">
              <a:alpha val="95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 name="Oval 30"/>
          <p:cNvSpPr/>
          <p:nvPr/>
        </p:nvSpPr>
        <p:spPr>
          <a:xfrm>
            <a:off x="859188" y="1721630"/>
            <a:ext cx="1519451" cy="1402570"/>
          </a:xfrm>
          <a:prstGeom prst="ellipse">
            <a:avLst/>
          </a:prstGeom>
          <a:solidFill>
            <a:schemeClr val="accent1">
              <a:tint val="90000"/>
              <a:satMod val="275000"/>
              <a:alpha val="90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 name="Oval 31"/>
          <p:cNvSpPr/>
          <p:nvPr/>
        </p:nvSpPr>
        <p:spPr>
          <a:xfrm>
            <a:off x="660400" y="4038600"/>
            <a:ext cx="1684020" cy="1554480"/>
          </a:xfrm>
          <a:prstGeom prst="ellipse">
            <a:avLst/>
          </a:prstGeom>
          <a:solidFill>
            <a:schemeClr val="tx2">
              <a:alpha val="60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buClr>
                <a:schemeClr val="accent2"/>
              </a:buClr>
              <a:buSzPct val="90000"/>
              <a:buFont typeface="Wingdings 2"/>
              <a:buChar char=""/>
              <a:defRPr/>
            </a:pPr>
            <a:endParaRPr lang="en-US" dirty="0"/>
          </a:p>
        </p:txBody>
      </p:sp>
      <p:sp>
        <p:nvSpPr>
          <p:cNvPr id="13" name="Oval 33"/>
          <p:cNvSpPr/>
          <p:nvPr/>
        </p:nvSpPr>
        <p:spPr>
          <a:xfrm>
            <a:off x="1898650" y="381000"/>
            <a:ext cx="495300" cy="457200"/>
          </a:xfrm>
          <a:prstGeom prst="ellipse">
            <a:avLst/>
          </a:prstGeom>
          <a:solidFill>
            <a:schemeClr val="accent1">
              <a:shade val="75000"/>
              <a:alpha val="90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4" name="Oval 34"/>
          <p:cNvSpPr/>
          <p:nvPr/>
        </p:nvSpPr>
        <p:spPr>
          <a:xfrm>
            <a:off x="627380" y="2514600"/>
            <a:ext cx="2179320" cy="2011680"/>
          </a:xfrm>
          <a:prstGeom prst="ellipse">
            <a:avLst/>
          </a:prstGeom>
          <a:solidFill>
            <a:schemeClr val="bg2">
              <a:alpha val="80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5" name="Rectangle 35"/>
          <p:cNvSpPr/>
          <p:nvPr/>
        </p:nvSpPr>
        <p:spPr>
          <a:xfrm>
            <a:off x="0" y="5715000"/>
            <a:ext cx="1733550" cy="1143000"/>
          </a:xfrm>
          <a:prstGeom prst="rect">
            <a:avLst/>
          </a:prstGeom>
          <a:solidFill>
            <a:schemeClr val="accent1">
              <a:shade val="75000"/>
              <a:alpha val="100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6" name="Oval 36"/>
          <p:cNvSpPr/>
          <p:nvPr/>
        </p:nvSpPr>
        <p:spPr>
          <a:xfrm>
            <a:off x="1433676" y="5875179"/>
            <a:ext cx="792480" cy="731520"/>
          </a:xfrm>
          <a:prstGeom prst="ellipse">
            <a:avLst/>
          </a:prstGeom>
          <a:solidFill>
            <a:schemeClr val="bg2">
              <a:alpha val="90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7" name="Oval 37"/>
          <p:cNvSpPr/>
          <p:nvPr/>
        </p:nvSpPr>
        <p:spPr>
          <a:xfrm>
            <a:off x="33551" y="5212570"/>
            <a:ext cx="1782549" cy="1645430"/>
          </a:xfrm>
          <a:prstGeom prst="ellipse">
            <a:avLst/>
          </a:prstGeom>
          <a:solidFill>
            <a:schemeClr val="accent1">
              <a:tint val="90000"/>
              <a:satMod val="275000"/>
              <a:alpha val="90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8" name="Oval 20"/>
          <p:cNvSpPr/>
          <p:nvPr/>
        </p:nvSpPr>
        <p:spPr>
          <a:xfrm>
            <a:off x="165100" y="2362200"/>
            <a:ext cx="495300" cy="457200"/>
          </a:xfrm>
          <a:prstGeom prst="ellipse">
            <a:avLst/>
          </a:prstGeom>
          <a:solidFill>
            <a:schemeClr val="bg2">
              <a:alpha val="90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Title 1"/>
          <p:cNvSpPr>
            <a:spLocks noGrp="1"/>
          </p:cNvSpPr>
          <p:nvPr>
            <p:ph type="title"/>
          </p:nvPr>
        </p:nvSpPr>
        <p:spPr>
          <a:xfrm>
            <a:off x="330200" y="381000"/>
            <a:ext cx="2228850" cy="1143000"/>
          </a:xfrm>
        </p:spPr>
        <p:txBody>
          <a:bodyPr lIns="91440" tIns="91440"/>
          <a:lstStyle>
            <a:lvl1pPr algn="l">
              <a:buNone/>
              <a:defRPr sz="1800" b="1" spc="-50" baseline="0">
                <a:solidFill>
                  <a:srgbClr val="FFFFFF"/>
                </a:solidFill>
                <a:latin typeface="+mn-lt"/>
                <a:ea typeface="+mn-lt"/>
                <a:cs typeface="+mn-lt"/>
              </a:defRPr>
            </a:lvl1pPr>
          </a:lstStyle>
          <a:p>
            <a:r>
              <a:rPr lang="es-ES" smtClean="0"/>
              <a:t>Haga clic para modificar el estilo de título del patrón</a:t>
            </a:r>
            <a:endParaRPr lang="en-US" dirty="0"/>
          </a:p>
        </p:txBody>
      </p:sp>
      <p:sp>
        <p:nvSpPr>
          <p:cNvPr id="3" name="Picture Placeholder 2"/>
          <p:cNvSpPr>
            <a:spLocks noGrp="1"/>
          </p:cNvSpPr>
          <p:nvPr>
            <p:ph type="pic" idx="1"/>
          </p:nvPr>
        </p:nvSpPr>
        <p:spPr>
          <a:xfrm>
            <a:off x="2806700" y="0"/>
            <a:ext cx="7099300" cy="5943600"/>
          </a:xfrm>
          <a:solidFill>
            <a:schemeClr val="bg2"/>
          </a:solidFill>
        </p:spPr>
        <p:txBody>
          <a:bodyPr>
            <a:normAutofit/>
          </a:bodyPr>
          <a:lstStyle>
            <a:lvl1pPr>
              <a:buNone/>
              <a:defRPr sz="3200"/>
            </a:lvl1pPr>
          </a:lstStyle>
          <a:p>
            <a:pPr lvl="0"/>
            <a:r>
              <a:rPr lang="es-ES" noProof="0" smtClean="0"/>
              <a:t>Haga clic en el icono para agregar una imagen</a:t>
            </a:r>
            <a:endParaRPr lang="en-US" noProof="0" dirty="0"/>
          </a:p>
        </p:txBody>
      </p:sp>
      <p:sp>
        <p:nvSpPr>
          <p:cNvPr id="4" name="Text Placeholder 3"/>
          <p:cNvSpPr>
            <a:spLocks noGrp="1"/>
          </p:cNvSpPr>
          <p:nvPr>
            <p:ph type="body" sz="half" idx="2"/>
          </p:nvPr>
        </p:nvSpPr>
        <p:spPr>
          <a:xfrm>
            <a:off x="330200" y="1600200"/>
            <a:ext cx="2228850" cy="4267200"/>
          </a:xfrm>
        </p:spPr>
        <p:txBody>
          <a:bodyPr/>
          <a:lstStyle>
            <a:lvl1pPr marL="0" indent="0">
              <a:lnSpc>
                <a:spcPts val="2400"/>
              </a:lnSpc>
              <a:spcAft>
                <a:spcPts val="1000"/>
              </a:spcAft>
              <a:buFontTx/>
              <a:buNone/>
              <a:defRPr sz="1600" b="0">
                <a:solidFill>
                  <a:srgbClr val="FFFFFF"/>
                </a:solidFill>
              </a:defRPr>
            </a:lvl1pPr>
            <a:lvl2pPr>
              <a:defRPr sz="1200"/>
            </a:lvl2pPr>
            <a:lvl3pPr>
              <a:defRPr sz="1000"/>
            </a:lvl3pPr>
            <a:lvl4pPr>
              <a:defRPr sz="900"/>
            </a:lvl4pPr>
            <a:lvl5pPr>
              <a:defRPr sz="900"/>
            </a:lvl5pPr>
          </a:lstStyle>
          <a:p>
            <a:pPr lvl="0"/>
            <a:r>
              <a:rPr lang="es-ES" smtClean="0"/>
              <a:t>Haga clic para modificar el estilo de texto del patrón</a:t>
            </a:r>
          </a:p>
        </p:txBody>
      </p:sp>
      <p:sp>
        <p:nvSpPr>
          <p:cNvPr id="19" name="Date Placeholder 4"/>
          <p:cNvSpPr>
            <a:spLocks noGrp="1"/>
          </p:cNvSpPr>
          <p:nvPr>
            <p:ph type="dt" sz="half" idx="10"/>
          </p:nvPr>
        </p:nvSpPr>
        <p:spPr/>
        <p:txBody>
          <a:bodyPr/>
          <a:lstStyle>
            <a:lvl1pPr>
              <a:defRPr/>
            </a:lvl1pPr>
          </a:lstStyle>
          <a:p>
            <a:pPr>
              <a:defRPr/>
            </a:pPr>
            <a:fld id="{B0B46D87-B215-4118-9F6A-2B859FE3CFB9}" type="datetimeFigureOut">
              <a:rPr lang="es-ES"/>
              <a:pPr>
                <a:defRPr/>
              </a:pPr>
              <a:t>13/07/2010</a:t>
            </a:fld>
            <a:endParaRPr lang="es-ES" dirty="0"/>
          </a:p>
        </p:txBody>
      </p:sp>
      <p:sp>
        <p:nvSpPr>
          <p:cNvPr id="20" name="Footer Placeholder 5"/>
          <p:cNvSpPr>
            <a:spLocks noGrp="1"/>
          </p:cNvSpPr>
          <p:nvPr>
            <p:ph type="ftr" sz="quarter" idx="11"/>
          </p:nvPr>
        </p:nvSpPr>
        <p:spPr/>
        <p:txBody>
          <a:bodyPr/>
          <a:lstStyle>
            <a:lvl1pPr>
              <a:defRPr/>
            </a:lvl1pPr>
          </a:lstStyle>
          <a:p>
            <a:pPr>
              <a:defRPr/>
            </a:pPr>
            <a:endParaRPr lang="es-ES"/>
          </a:p>
        </p:txBody>
      </p:sp>
      <p:sp>
        <p:nvSpPr>
          <p:cNvPr id="21" name="Slide Number Placeholder 6"/>
          <p:cNvSpPr>
            <a:spLocks noGrp="1"/>
          </p:cNvSpPr>
          <p:nvPr>
            <p:ph type="sldNum" sz="quarter" idx="12"/>
          </p:nvPr>
        </p:nvSpPr>
        <p:spPr>
          <a:xfrm>
            <a:off x="168275" y="6318250"/>
            <a:ext cx="1287463" cy="457200"/>
          </a:xfrm>
        </p:spPr>
        <p:txBody>
          <a:bodyPr/>
          <a:lstStyle>
            <a:lvl1pPr>
              <a:defRPr smtClean="0">
                <a:solidFill>
                  <a:srgbClr val="FFFFFF"/>
                </a:solidFill>
              </a:defRPr>
            </a:lvl1pPr>
          </a:lstStyle>
          <a:p>
            <a:pPr>
              <a:defRPr/>
            </a:pPr>
            <a:fld id="{923CE83C-B0F5-4C9D-92A8-73DE48A17D85}" type="slidenum">
              <a:rPr lang="es-ES"/>
              <a:pPr>
                <a:defRPr/>
              </a:pPr>
              <a:t>‹Nº›</a:t>
            </a:fld>
            <a:endParaRPr lang="es-E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8" name="Rectangle 7"/>
          <p:cNvSpPr/>
          <p:nvPr/>
        </p:nvSpPr>
        <p:spPr>
          <a:xfrm>
            <a:off x="990600" y="2292526"/>
            <a:ext cx="2971800" cy="2127074"/>
          </a:xfrm>
          <a:prstGeom prst="rect">
            <a:avLst/>
          </a:prstGeom>
          <a:solidFill>
            <a:schemeClr val="accent1">
              <a:alpha val="90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1" name="Oval 10"/>
          <p:cNvSpPr/>
          <p:nvPr/>
        </p:nvSpPr>
        <p:spPr>
          <a:xfrm>
            <a:off x="3225980" y="5072067"/>
            <a:ext cx="1904653" cy="1739481"/>
          </a:xfrm>
          <a:prstGeom prst="ellipse">
            <a:avLst/>
          </a:prstGeom>
          <a:solidFill>
            <a:schemeClr val="accent1">
              <a:tint val="90000"/>
              <a:shade val="45000"/>
              <a:satMod val="200000"/>
              <a:alpha val="130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3" name="Rectangle 12"/>
          <p:cNvSpPr/>
          <p:nvPr/>
        </p:nvSpPr>
        <p:spPr>
          <a:xfrm>
            <a:off x="5695950" y="0"/>
            <a:ext cx="4210050" cy="3048000"/>
          </a:xfrm>
          <a:prstGeom prst="rect">
            <a:avLst/>
          </a:prstGeom>
          <a:solidFill>
            <a:schemeClr val="accent1">
              <a:alpha val="60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4" name="Rectangle 13"/>
          <p:cNvSpPr/>
          <p:nvPr/>
        </p:nvSpPr>
        <p:spPr>
          <a:xfrm>
            <a:off x="0" y="4114800"/>
            <a:ext cx="2559050" cy="2463018"/>
          </a:xfrm>
          <a:prstGeom prst="rect">
            <a:avLst/>
          </a:prstGeom>
          <a:solidFill>
            <a:schemeClr val="bg2">
              <a:tint val="60000"/>
              <a:alpha val="75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5" name="Oval 14"/>
          <p:cNvSpPr/>
          <p:nvPr/>
        </p:nvSpPr>
        <p:spPr>
          <a:xfrm>
            <a:off x="4526911" y="2389810"/>
            <a:ext cx="2355295" cy="2174118"/>
          </a:xfrm>
          <a:prstGeom prst="ellipse">
            <a:avLst/>
          </a:prstGeom>
          <a:solidFill>
            <a:schemeClr val="accent1">
              <a:tint val="75000"/>
              <a:shade val="50000"/>
              <a:satMod val="200000"/>
              <a:alpha val="80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6" name="Oval 15"/>
          <p:cNvSpPr/>
          <p:nvPr/>
        </p:nvSpPr>
        <p:spPr>
          <a:xfrm>
            <a:off x="6916637" y="5842728"/>
            <a:ext cx="1095532" cy="1011260"/>
          </a:xfrm>
          <a:prstGeom prst="ellipse">
            <a:avLst/>
          </a:prstGeom>
          <a:solidFill>
            <a:schemeClr val="accent1">
              <a:tint val="90000"/>
              <a:satMod val="275000"/>
              <a:alpha val="90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7" name="Oval 16"/>
          <p:cNvSpPr/>
          <p:nvPr/>
        </p:nvSpPr>
        <p:spPr>
          <a:xfrm>
            <a:off x="6849367" y="1427132"/>
            <a:ext cx="2218006" cy="2047390"/>
          </a:xfrm>
          <a:prstGeom prst="ellipse">
            <a:avLst/>
          </a:prstGeom>
          <a:solidFill>
            <a:srgbClr val="C1E8E4">
              <a:alpha val="10980"/>
            </a:srgb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8" name="Oval 17"/>
          <p:cNvSpPr/>
          <p:nvPr/>
        </p:nvSpPr>
        <p:spPr>
          <a:xfrm>
            <a:off x="123825" y="4803322"/>
            <a:ext cx="2122714" cy="1959428"/>
          </a:xfrm>
          <a:prstGeom prst="ellipse">
            <a:avLst/>
          </a:prstGeom>
          <a:solidFill>
            <a:srgbClr val="C1E8E4">
              <a:alpha val="12157"/>
            </a:srgb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9" name="Oval 18"/>
          <p:cNvSpPr/>
          <p:nvPr/>
        </p:nvSpPr>
        <p:spPr>
          <a:xfrm>
            <a:off x="2189516" y="4578526"/>
            <a:ext cx="1112484" cy="1026906"/>
          </a:xfrm>
          <a:prstGeom prst="ellipse">
            <a:avLst/>
          </a:prstGeom>
          <a:solidFill>
            <a:schemeClr val="accent1">
              <a:tint val="90000"/>
              <a:satMod val="275000"/>
              <a:alpha val="90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0" name="Oval 19"/>
          <p:cNvSpPr/>
          <p:nvPr/>
        </p:nvSpPr>
        <p:spPr>
          <a:xfrm>
            <a:off x="4520084" y="4626826"/>
            <a:ext cx="1642203" cy="1394583"/>
          </a:xfrm>
          <a:prstGeom prst="ellipse">
            <a:avLst/>
          </a:prstGeom>
          <a:solidFill>
            <a:schemeClr val="accent1">
              <a:tint val="100000"/>
              <a:satMod val="275000"/>
              <a:alpha val="80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1" name="Rectangle 20"/>
          <p:cNvSpPr/>
          <p:nvPr/>
        </p:nvSpPr>
        <p:spPr>
          <a:xfrm>
            <a:off x="2065" y="361814"/>
            <a:ext cx="2722085" cy="2388889"/>
          </a:xfrm>
          <a:prstGeom prst="rect">
            <a:avLst/>
          </a:prstGeom>
          <a:solidFill>
            <a:schemeClr val="accent1">
              <a:tint val="90000"/>
              <a:satMod val="200000"/>
              <a:alpha val="70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3" name="Rectangle 22"/>
          <p:cNvSpPr/>
          <p:nvPr/>
        </p:nvSpPr>
        <p:spPr>
          <a:xfrm>
            <a:off x="1403350" y="0"/>
            <a:ext cx="1651000" cy="609600"/>
          </a:xfrm>
          <a:prstGeom prst="rect">
            <a:avLst/>
          </a:prstGeom>
          <a:solidFill>
            <a:schemeClr val="accent1">
              <a:tint val="60000"/>
              <a:alpha val="100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5" name="Oval 24"/>
          <p:cNvSpPr/>
          <p:nvPr/>
        </p:nvSpPr>
        <p:spPr>
          <a:xfrm>
            <a:off x="64353" y="212289"/>
            <a:ext cx="2190825" cy="2022300"/>
          </a:xfrm>
          <a:prstGeom prst="ellipse">
            <a:avLst/>
          </a:prstGeom>
          <a:solidFill>
            <a:schemeClr val="accent1">
              <a:tint val="100000"/>
              <a:satMod val="275000"/>
              <a:alpha val="150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buClr>
                <a:schemeClr val="accent2"/>
              </a:buClr>
              <a:buSzPct val="90000"/>
              <a:buFont typeface="Wingdings 2"/>
              <a:buChar char=""/>
              <a:defRPr/>
            </a:pPr>
            <a:endParaRPr lang="en-US" dirty="0"/>
          </a:p>
        </p:txBody>
      </p:sp>
      <p:sp>
        <p:nvSpPr>
          <p:cNvPr id="26" name="Oval 25"/>
          <p:cNvSpPr/>
          <p:nvPr/>
        </p:nvSpPr>
        <p:spPr>
          <a:xfrm>
            <a:off x="82550" y="3962400"/>
            <a:ext cx="965332" cy="886968"/>
          </a:xfrm>
          <a:prstGeom prst="ellipse">
            <a:avLst/>
          </a:prstGeom>
          <a:solidFill>
            <a:schemeClr val="accent1">
              <a:tint val="75000"/>
              <a:satMod val="200000"/>
              <a:alpha val="95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7" name="Oval 26"/>
          <p:cNvSpPr/>
          <p:nvPr/>
        </p:nvSpPr>
        <p:spPr>
          <a:xfrm>
            <a:off x="2298137" y="1507438"/>
            <a:ext cx="1519451" cy="1402570"/>
          </a:xfrm>
          <a:prstGeom prst="ellipse">
            <a:avLst/>
          </a:prstGeom>
          <a:solidFill>
            <a:schemeClr val="accent1">
              <a:tint val="90000"/>
              <a:satMod val="275000"/>
              <a:alpha val="90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8" name="Oval 27"/>
          <p:cNvSpPr/>
          <p:nvPr/>
        </p:nvSpPr>
        <p:spPr>
          <a:xfrm>
            <a:off x="3650025" y="466437"/>
            <a:ext cx="1728030" cy="1595105"/>
          </a:xfrm>
          <a:prstGeom prst="ellipse">
            <a:avLst/>
          </a:prstGeom>
          <a:solidFill>
            <a:schemeClr val="accent1">
              <a:tint val="100000"/>
              <a:satMod val="275000"/>
              <a:alpha val="80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9" name="Oval 28"/>
          <p:cNvSpPr/>
          <p:nvPr/>
        </p:nvSpPr>
        <p:spPr>
          <a:xfrm>
            <a:off x="5622236" y="2967572"/>
            <a:ext cx="3504524" cy="3234944"/>
          </a:xfrm>
          <a:prstGeom prst="ellipse">
            <a:avLst/>
          </a:prstGeom>
          <a:solidFill>
            <a:schemeClr val="accent1">
              <a:tint val="100000"/>
              <a:satMod val="180000"/>
              <a:alpha val="95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0" name="Oval 29"/>
          <p:cNvSpPr/>
          <p:nvPr/>
        </p:nvSpPr>
        <p:spPr>
          <a:xfrm>
            <a:off x="6026150" y="6526"/>
            <a:ext cx="1112484" cy="1026906"/>
          </a:xfrm>
          <a:prstGeom prst="ellipse">
            <a:avLst/>
          </a:prstGeom>
          <a:solidFill>
            <a:schemeClr val="accent1">
              <a:tint val="90000"/>
              <a:satMod val="275000"/>
              <a:alpha val="40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2" name="Oval 31"/>
          <p:cNvSpPr/>
          <p:nvPr/>
        </p:nvSpPr>
        <p:spPr>
          <a:xfrm>
            <a:off x="7530488" y="4665220"/>
            <a:ext cx="2375512" cy="2192780"/>
          </a:xfrm>
          <a:prstGeom prst="ellipse">
            <a:avLst/>
          </a:prstGeom>
          <a:solidFill>
            <a:schemeClr val="accent1">
              <a:tint val="75000"/>
              <a:shade val="50000"/>
              <a:satMod val="200000"/>
              <a:alpha val="80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3" name="Oval 32"/>
          <p:cNvSpPr/>
          <p:nvPr/>
        </p:nvSpPr>
        <p:spPr>
          <a:xfrm>
            <a:off x="1733550" y="3705807"/>
            <a:ext cx="1295532" cy="1198294"/>
          </a:xfrm>
          <a:prstGeom prst="ellipse">
            <a:avLst/>
          </a:prstGeom>
          <a:solidFill>
            <a:schemeClr val="accent1">
              <a:tint val="75000"/>
              <a:satMod val="200000"/>
              <a:alpha val="95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4" name="Oval 33"/>
          <p:cNvSpPr/>
          <p:nvPr/>
        </p:nvSpPr>
        <p:spPr>
          <a:xfrm>
            <a:off x="6851650" y="228600"/>
            <a:ext cx="891540" cy="822960"/>
          </a:xfrm>
          <a:prstGeom prst="ellipse">
            <a:avLst/>
          </a:prstGeom>
          <a:solidFill>
            <a:schemeClr val="accent1">
              <a:tint val="90000"/>
              <a:satMod val="275000"/>
              <a:alpha val="60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5" name="Oval 34"/>
          <p:cNvSpPr/>
          <p:nvPr/>
        </p:nvSpPr>
        <p:spPr>
          <a:xfrm>
            <a:off x="8750300" y="6526"/>
            <a:ext cx="1112484" cy="1026906"/>
          </a:xfrm>
          <a:prstGeom prst="ellipse">
            <a:avLst/>
          </a:prstGeom>
          <a:solidFill>
            <a:schemeClr val="accent1">
              <a:tint val="90000"/>
              <a:satMod val="275000"/>
              <a:alpha val="40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6" name="Rectangle 35"/>
          <p:cNvSpPr/>
          <p:nvPr/>
        </p:nvSpPr>
        <p:spPr>
          <a:xfrm>
            <a:off x="5861050" y="6324600"/>
            <a:ext cx="1651000" cy="533400"/>
          </a:xfrm>
          <a:prstGeom prst="rect">
            <a:avLst/>
          </a:prstGeom>
          <a:solidFill>
            <a:schemeClr val="accent1">
              <a:alpha val="100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7" name="Oval 36"/>
          <p:cNvSpPr/>
          <p:nvPr/>
        </p:nvSpPr>
        <p:spPr>
          <a:xfrm>
            <a:off x="3262666" y="6526"/>
            <a:ext cx="1112484" cy="1026906"/>
          </a:xfrm>
          <a:prstGeom prst="ellipse">
            <a:avLst/>
          </a:prstGeom>
          <a:solidFill>
            <a:schemeClr val="accent1">
              <a:tint val="90000"/>
              <a:satMod val="275000"/>
              <a:alpha val="40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98" name="Text Placeholder 8"/>
          <p:cNvSpPr>
            <a:spLocks noGrp="1"/>
          </p:cNvSpPr>
          <p:nvPr>
            <p:ph type="body" idx="1"/>
          </p:nvPr>
        </p:nvSpPr>
        <p:spPr bwMode="auto">
          <a:xfrm>
            <a:off x="495300" y="1447800"/>
            <a:ext cx="8915400" cy="46783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smtClean="0"/>
          </a:p>
        </p:txBody>
      </p:sp>
      <p:sp>
        <p:nvSpPr>
          <p:cNvPr id="24" name="Date Placeholder 23"/>
          <p:cNvSpPr>
            <a:spLocks noGrp="1"/>
          </p:cNvSpPr>
          <p:nvPr>
            <p:ph type="dt" sz="half" idx="2"/>
          </p:nvPr>
        </p:nvSpPr>
        <p:spPr>
          <a:xfrm>
            <a:off x="6273800" y="6357938"/>
            <a:ext cx="3222625" cy="382587"/>
          </a:xfrm>
          <a:prstGeom prst="rect">
            <a:avLst/>
          </a:prstGeom>
        </p:spPr>
        <p:txBody>
          <a:bodyPr vert="horz" anchor="ctr" anchorCtr="0"/>
          <a:lstStyle>
            <a:lvl1pPr algn="l" fontAlgn="auto">
              <a:spcBef>
                <a:spcPts val="0"/>
              </a:spcBef>
              <a:spcAft>
                <a:spcPts val="0"/>
              </a:spcAft>
              <a:defRPr sz="1400" smtClean="0">
                <a:solidFill>
                  <a:schemeClr val="tx2"/>
                </a:solidFill>
                <a:latin typeface="+mn-lt"/>
              </a:defRPr>
            </a:lvl1pPr>
          </a:lstStyle>
          <a:p>
            <a:pPr>
              <a:defRPr/>
            </a:pPr>
            <a:fld id="{93FECF48-3261-49ED-8C38-6D4826920490}" type="datetimeFigureOut">
              <a:rPr lang="es-ES"/>
              <a:pPr>
                <a:defRPr/>
              </a:pPr>
              <a:t>13/07/2010</a:t>
            </a:fld>
            <a:endParaRPr lang="es-ES" dirty="0"/>
          </a:p>
        </p:txBody>
      </p:sp>
      <p:sp>
        <p:nvSpPr>
          <p:cNvPr id="10" name="Footer Placeholder 9"/>
          <p:cNvSpPr>
            <a:spLocks noGrp="1"/>
          </p:cNvSpPr>
          <p:nvPr>
            <p:ph type="ftr" sz="quarter" idx="3"/>
          </p:nvPr>
        </p:nvSpPr>
        <p:spPr>
          <a:xfrm>
            <a:off x="2311400" y="6357938"/>
            <a:ext cx="3879850" cy="382587"/>
          </a:xfrm>
          <a:prstGeom prst="rect">
            <a:avLst/>
          </a:prstGeom>
        </p:spPr>
        <p:txBody>
          <a:bodyPr vert="horz" anchor="ctr" anchorCtr="0"/>
          <a:lstStyle>
            <a:lvl1pPr algn="r" fontAlgn="auto">
              <a:spcBef>
                <a:spcPts val="0"/>
              </a:spcBef>
              <a:spcAft>
                <a:spcPts val="0"/>
              </a:spcAft>
              <a:defRPr sz="1400" dirty="0">
                <a:solidFill>
                  <a:schemeClr val="tx2"/>
                </a:solidFill>
                <a:latin typeface="+mn-lt"/>
              </a:defRPr>
            </a:lvl1pPr>
          </a:lstStyle>
          <a:p>
            <a:pPr>
              <a:defRPr/>
            </a:pPr>
            <a:endParaRPr lang="es-ES"/>
          </a:p>
        </p:txBody>
      </p:sp>
      <p:sp>
        <p:nvSpPr>
          <p:cNvPr id="22" name="Slide Number Placeholder 21"/>
          <p:cNvSpPr>
            <a:spLocks noGrp="1"/>
          </p:cNvSpPr>
          <p:nvPr>
            <p:ph type="sldNum" sz="quarter" idx="4"/>
          </p:nvPr>
        </p:nvSpPr>
        <p:spPr>
          <a:xfrm>
            <a:off x="168275" y="6315075"/>
            <a:ext cx="1287463" cy="457200"/>
          </a:xfrm>
          <a:prstGeom prst="rect">
            <a:avLst/>
          </a:prstGeom>
          <a:noFill/>
        </p:spPr>
        <p:txBody>
          <a:bodyPr vert="horz" lIns="0" tIns="0" rIns="0" bIns="0" anchor="ctr" anchorCtr="1">
            <a:normAutofit/>
          </a:bodyPr>
          <a:lstStyle>
            <a:lvl1pPr algn="ctr" fontAlgn="auto">
              <a:spcBef>
                <a:spcPts val="0"/>
              </a:spcBef>
              <a:spcAft>
                <a:spcPts val="0"/>
              </a:spcAft>
              <a:defRPr sz="2800" smtClean="0">
                <a:solidFill>
                  <a:schemeClr val="tx2"/>
                </a:solidFill>
                <a:latin typeface="+mn-lt"/>
              </a:defRPr>
            </a:lvl1pPr>
          </a:lstStyle>
          <a:p>
            <a:pPr>
              <a:defRPr/>
            </a:pPr>
            <a:fld id="{FBBBB4C3-D158-415B-905F-EA20EAD90634}" type="slidenum">
              <a:rPr lang="es-ES"/>
              <a:pPr>
                <a:defRPr/>
              </a:pPr>
              <a:t>‹Nº›</a:t>
            </a:fld>
            <a:endParaRPr lang="es-ES" dirty="0"/>
          </a:p>
        </p:txBody>
      </p:sp>
      <p:sp>
        <p:nvSpPr>
          <p:cNvPr id="5" name="Title Placeholder 4"/>
          <p:cNvSpPr>
            <a:spLocks noGrp="1"/>
          </p:cNvSpPr>
          <p:nvPr>
            <p:ph type="title"/>
          </p:nvPr>
        </p:nvSpPr>
        <p:spPr>
          <a:xfrm>
            <a:off x="495300" y="152400"/>
            <a:ext cx="8915400" cy="1143000"/>
          </a:xfrm>
          <a:prstGeom prst="rect">
            <a:avLst/>
          </a:prstGeom>
        </p:spPr>
        <p:txBody>
          <a:bodyPr vert="horz" anchor="b" anchorCtr="0">
            <a:normAutofit/>
          </a:bodyPr>
          <a:lstStyle/>
          <a:p>
            <a:r>
              <a:rPr lang="es-ES" smtClean="0"/>
              <a:t>Haga clic para modificar el estilo de título del patrón</a:t>
            </a:r>
            <a:endParaRPr lang="en-US" dirty="0"/>
          </a:p>
        </p:txBody>
      </p:sp>
    </p:spTree>
  </p:cSld>
  <p:clrMap bg1="dk1" tx1="lt1" bg2="dk2" tx2="lt2" accent1="accent1" accent2="accent2" accent3="accent3" accent4="accent4" accent5="accent5" accent6="accent6" hlink="hlink" folHlink="folHlink"/>
  <p:sldLayoutIdLst>
    <p:sldLayoutId id="2147483828" r:id="rId1"/>
    <p:sldLayoutId id="2147483829" r:id="rId2"/>
    <p:sldLayoutId id="2147483830" r:id="rId3"/>
    <p:sldLayoutId id="2147483831" r:id="rId4"/>
    <p:sldLayoutId id="2147483824" r:id="rId5"/>
    <p:sldLayoutId id="2147483832" r:id="rId6"/>
    <p:sldLayoutId id="2147483825" r:id="rId7"/>
    <p:sldLayoutId id="2147483833" r:id="rId8"/>
    <p:sldLayoutId id="2147483834" r:id="rId9"/>
    <p:sldLayoutId id="2147483826" r:id="rId10"/>
    <p:sldLayoutId id="2147483827" r:id="rId11"/>
  </p:sldLayoutIdLst>
  <p:txStyles>
    <p:titleStyle>
      <a:lvl1pPr algn="l" rtl="0" fontAlgn="base">
        <a:spcBef>
          <a:spcPct val="0"/>
        </a:spcBef>
        <a:spcAft>
          <a:spcPct val="0"/>
        </a:spcAft>
        <a:defRPr sz="3800" kern="1200" spc="-100">
          <a:solidFill>
            <a:schemeClr val="tx2"/>
          </a:solidFill>
          <a:latin typeface="+mj-lt"/>
          <a:ea typeface="+mj-ea"/>
          <a:cs typeface="+mj-cs"/>
        </a:defRPr>
      </a:lvl1pPr>
      <a:lvl2pPr algn="l" rtl="0" fontAlgn="base">
        <a:spcBef>
          <a:spcPct val="0"/>
        </a:spcBef>
        <a:spcAft>
          <a:spcPct val="0"/>
        </a:spcAft>
        <a:defRPr sz="3800">
          <a:solidFill>
            <a:schemeClr val="tx2"/>
          </a:solidFill>
          <a:latin typeface="Constantia" pitchFamily="18" charset="0"/>
        </a:defRPr>
      </a:lvl2pPr>
      <a:lvl3pPr algn="l" rtl="0" fontAlgn="base">
        <a:spcBef>
          <a:spcPct val="0"/>
        </a:spcBef>
        <a:spcAft>
          <a:spcPct val="0"/>
        </a:spcAft>
        <a:defRPr sz="3800">
          <a:solidFill>
            <a:schemeClr val="tx2"/>
          </a:solidFill>
          <a:latin typeface="Constantia" pitchFamily="18" charset="0"/>
        </a:defRPr>
      </a:lvl3pPr>
      <a:lvl4pPr algn="l" rtl="0" fontAlgn="base">
        <a:spcBef>
          <a:spcPct val="0"/>
        </a:spcBef>
        <a:spcAft>
          <a:spcPct val="0"/>
        </a:spcAft>
        <a:defRPr sz="3800">
          <a:solidFill>
            <a:schemeClr val="tx2"/>
          </a:solidFill>
          <a:latin typeface="Constantia" pitchFamily="18" charset="0"/>
        </a:defRPr>
      </a:lvl4pPr>
      <a:lvl5pPr algn="l" rtl="0" fontAlgn="base">
        <a:spcBef>
          <a:spcPct val="0"/>
        </a:spcBef>
        <a:spcAft>
          <a:spcPct val="0"/>
        </a:spcAft>
        <a:defRPr sz="3800">
          <a:solidFill>
            <a:schemeClr val="tx2"/>
          </a:solidFill>
          <a:latin typeface="Constantia" pitchFamily="18" charset="0"/>
        </a:defRPr>
      </a:lvl5pPr>
      <a:lvl6pPr marL="457200" algn="l" rtl="0" fontAlgn="base">
        <a:spcBef>
          <a:spcPct val="0"/>
        </a:spcBef>
        <a:spcAft>
          <a:spcPct val="0"/>
        </a:spcAft>
        <a:defRPr sz="3800">
          <a:solidFill>
            <a:schemeClr val="tx2"/>
          </a:solidFill>
          <a:latin typeface="Constantia" pitchFamily="18" charset="0"/>
        </a:defRPr>
      </a:lvl6pPr>
      <a:lvl7pPr marL="914400" algn="l" rtl="0" fontAlgn="base">
        <a:spcBef>
          <a:spcPct val="0"/>
        </a:spcBef>
        <a:spcAft>
          <a:spcPct val="0"/>
        </a:spcAft>
        <a:defRPr sz="3800">
          <a:solidFill>
            <a:schemeClr val="tx2"/>
          </a:solidFill>
          <a:latin typeface="Constantia" pitchFamily="18" charset="0"/>
        </a:defRPr>
      </a:lvl7pPr>
      <a:lvl8pPr marL="1371600" algn="l" rtl="0" fontAlgn="base">
        <a:spcBef>
          <a:spcPct val="0"/>
        </a:spcBef>
        <a:spcAft>
          <a:spcPct val="0"/>
        </a:spcAft>
        <a:defRPr sz="3800">
          <a:solidFill>
            <a:schemeClr val="tx2"/>
          </a:solidFill>
          <a:latin typeface="Constantia" pitchFamily="18" charset="0"/>
        </a:defRPr>
      </a:lvl8pPr>
      <a:lvl9pPr marL="1828800" algn="l" rtl="0" fontAlgn="base">
        <a:spcBef>
          <a:spcPct val="0"/>
        </a:spcBef>
        <a:spcAft>
          <a:spcPct val="0"/>
        </a:spcAft>
        <a:defRPr sz="3800">
          <a:solidFill>
            <a:schemeClr val="tx2"/>
          </a:solidFill>
          <a:latin typeface="Constantia" pitchFamily="18" charset="0"/>
        </a:defRPr>
      </a:lvl9pPr>
    </p:titleStyle>
    <p:bodyStyle>
      <a:lvl1pPr marL="273050" indent="-273050" algn="l" rtl="0" fontAlgn="base">
        <a:spcBef>
          <a:spcPts val="700"/>
        </a:spcBef>
        <a:spcAft>
          <a:spcPct val="0"/>
        </a:spcAft>
        <a:buClr>
          <a:schemeClr val="accent2"/>
        </a:buClr>
        <a:buSzPct val="85000"/>
        <a:buFont typeface="Wingdings 2" pitchFamily="18" charset="2"/>
        <a:buChar char=""/>
        <a:defRPr sz="2800" kern="1200">
          <a:solidFill>
            <a:schemeClr val="tx1"/>
          </a:solidFill>
          <a:latin typeface="+mn-lt"/>
          <a:ea typeface="+mn-ea"/>
          <a:cs typeface="+mn-cs"/>
        </a:defRPr>
      </a:lvl1pPr>
      <a:lvl2pPr marL="639763" indent="-273050" algn="l" rtl="0" fontAlgn="base">
        <a:spcBef>
          <a:spcPts val="600"/>
        </a:spcBef>
        <a:spcAft>
          <a:spcPct val="0"/>
        </a:spcAft>
        <a:buClr>
          <a:schemeClr val="accent1"/>
        </a:buClr>
        <a:buSzPct val="85000"/>
        <a:buFont typeface="Wingdings 2" pitchFamily="18" charset="2"/>
        <a:buChar char=""/>
        <a:defRPr sz="2500" kern="1200">
          <a:solidFill>
            <a:schemeClr val="tx1"/>
          </a:solidFill>
          <a:latin typeface="+mn-lt"/>
          <a:ea typeface="+mn-ea"/>
          <a:cs typeface="+mn-cs"/>
        </a:defRPr>
      </a:lvl2pPr>
      <a:lvl3pPr marL="1004888" indent="-228600" algn="l" rtl="0" fontAlgn="base">
        <a:spcBef>
          <a:spcPts val="500"/>
        </a:spcBef>
        <a:spcAft>
          <a:spcPct val="0"/>
        </a:spcAft>
        <a:buClr>
          <a:srgbClr val="B77851"/>
        </a:buClr>
        <a:buSzPct val="85000"/>
        <a:buFont typeface="Wingdings 2" pitchFamily="18" charset="2"/>
        <a:buChar char=""/>
        <a:defRPr sz="2200" kern="1200">
          <a:solidFill>
            <a:schemeClr val="tx1"/>
          </a:solidFill>
          <a:latin typeface="+mn-lt"/>
          <a:ea typeface="+mn-ea"/>
          <a:cs typeface="+mn-cs"/>
        </a:defRPr>
      </a:lvl3pPr>
      <a:lvl4pPr marL="1279525" indent="-228600" algn="l" rtl="0" fontAlgn="base">
        <a:spcBef>
          <a:spcPts val="400"/>
        </a:spcBef>
        <a:spcAft>
          <a:spcPct val="0"/>
        </a:spcAft>
        <a:buClr>
          <a:srgbClr val="776A5B"/>
        </a:buClr>
        <a:buFont typeface="Wingdings" pitchFamily="2" charset="2"/>
        <a:buChar char="§"/>
        <a:defRPr sz="2000" kern="1200">
          <a:solidFill>
            <a:schemeClr val="tx1"/>
          </a:solidFill>
          <a:latin typeface="+mn-lt"/>
          <a:ea typeface="+mn-ea"/>
          <a:cs typeface="+mn-cs"/>
        </a:defRPr>
      </a:lvl4pPr>
      <a:lvl5pPr marL="1554163" indent="-228600" algn="l" rtl="0" fontAlgn="base">
        <a:spcBef>
          <a:spcPct val="20000"/>
        </a:spcBef>
        <a:spcAft>
          <a:spcPct val="0"/>
        </a:spcAft>
        <a:buClr>
          <a:srgbClr val="B6AD76"/>
        </a:buClr>
        <a:buFont typeface="Wingdings" pitchFamily="2" charset="2"/>
        <a:buChar char="§"/>
        <a:defRPr sz="1600" kern="1200">
          <a:solidFill>
            <a:schemeClr val="tx1"/>
          </a:solidFill>
          <a:latin typeface="+mn-lt"/>
          <a:ea typeface="+mn-ea"/>
          <a:cs typeface="+mn-cs"/>
        </a:defRPr>
      </a:lvl5pPr>
      <a:lvl6pPr marL="1828800" indent="-228600" algn="l" rtl="0" eaLnBrk="1" latinLnBrk="0" hangingPunct="1">
        <a:spcBef>
          <a:spcPct val="20000"/>
        </a:spcBef>
        <a:buClr>
          <a:schemeClr val="accent5"/>
        </a:buClr>
        <a:buFont typeface="Wingdings"/>
        <a:buChar char="§"/>
        <a:defRPr sz="1800" kern="1200">
          <a:solidFill>
            <a:schemeClr val="tx1"/>
          </a:solidFill>
          <a:latin typeface="+mn-lt"/>
          <a:ea typeface="+mn-ea"/>
          <a:cs typeface="+mn-cs"/>
        </a:defRPr>
      </a:lvl6pPr>
      <a:lvl7pPr marL="2011680" indent="-182880" algn="l" rtl="0" eaLnBrk="1" latinLnBrk="0" hangingPunct="1">
        <a:spcBef>
          <a:spcPct val="20000"/>
        </a:spcBef>
        <a:buClr>
          <a:schemeClr val="accent2"/>
        </a:buClr>
        <a:buFont typeface="Wingdings"/>
        <a:buChar char="§"/>
        <a:defRPr sz="1600" kern="1200" baseline="0">
          <a:solidFill>
            <a:schemeClr val="tx1"/>
          </a:solidFill>
          <a:latin typeface="+mn-lt"/>
          <a:ea typeface="+mn-ea"/>
          <a:cs typeface="+mn-cs"/>
        </a:defRPr>
      </a:lvl7pPr>
      <a:lvl8pPr marL="2286000" indent="-182880" algn="l" rtl="0" eaLnBrk="1" latinLnBrk="0" hangingPunct="1">
        <a:spcBef>
          <a:spcPct val="20000"/>
        </a:spcBef>
        <a:buClr>
          <a:schemeClr val="accent3"/>
        </a:buClr>
        <a:buFont typeface="Wingdings"/>
        <a:buChar char="§"/>
        <a:defRPr sz="1600" kern="1200">
          <a:solidFill>
            <a:schemeClr val="tx1"/>
          </a:solidFill>
          <a:latin typeface="+mn-lt"/>
          <a:ea typeface="+mn-ea"/>
          <a:cs typeface="+mn-cs"/>
        </a:defRPr>
      </a:lvl8pPr>
      <a:lvl9pPr marL="2560320" indent="-182880" algn="l" rtl="0" eaLnBrk="1" latinLnBrk="0" hangingPunct="1">
        <a:spcBef>
          <a:spcPct val="20000"/>
        </a:spcBef>
        <a:buClr>
          <a:schemeClr val="accent6"/>
        </a:buClr>
        <a:buFont typeface="Wingdings"/>
        <a:buChar char="§"/>
        <a:defRPr sz="1600" kern="1200">
          <a:solidFill>
            <a:schemeClr val="tx1"/>
          </a:solidFill>
          <a:latin typeface="+mn-lt"/>
          <a:ea typeface="+mn-ea"/>
          <a:cs typeface="+mn-cs"/>
        </a:defRPr>
      </a:lvl9pPr>
    </p:bodyStyle>
    <p:otherStyle>
      <a:lvl1pPr marL="0" algn="l" rtl="0" eaLnBrk="1" hangingPunct="1">
        <a:defRPr kern="1200">
          <a:solidFill>
            <a:schemeClr val="tx1"/>
          </a:solidFill>
          <a:latin typeface="+mn-lt"/>
          <a:ea typeface="+mn-ea"/>
          <a:cs typeface="+mn-cs"/>
        </a:defRPr>
      </a:lvl1pPr>
      <a:lvl2pPr marL="457200" algn="l" rtl="0" eaLnBrk="1" hangingPunct="1">
        <a:defRPr kern="1200">
          <a:solidFill>
            <a:schemeClr val="tx1"/>
          </a:solidFill>
          <a:latin typeface="+mn-lt"/>
          <a:ea typeface="+mn-ea"/>
          <a:cs typeface="+mn-cs"/>
        </a:defRPr>
      </a:lvl2pPr>
      <a:lvl3pPr marL="914400" algn="l" rtl="0" eaLnBrk="1" hangingPunct="1">
        <a:defRPr kern="1200">
          <a:solidFill>
            <a:schemeClr val="tx1"/>
          </a:solidFill>
          <a:latin typeface="+mn-lt"/>
          <a:ea typeface="+mn-ea"/>
          <a:cs typeface="+mn-cs"/>
        </a:defRPr>
      </a:lvl3pPr>
      <a:lvl4pPr marL="1371600" algn="l" rtl="0" eaLnBrk="1" hangingPunct="1">
        <a:defRPr kern="1200">
          <a:solidFill>
            <a:schemeClr val="tx1"/>
          </a:solidFill>
          <a:latin typeface="+mn-lt"/>
          <a:ea typeface="+mn-ea"/>
          <a:cs typeface="+mn-cs"/>
        </a:defRPr>
      </a:lvl4pPr>
      <a:lvl5pPr marL="1828800" algn="l" rtl="0" eaLnBrk="1" hangingPunct="1">
        <a:defRPr kern="1200">
          <a:solidFill>
            <a:schemeClr val="tx1"/>
          </a:solidFill>
          <a:latin typeface="+mn-lt"/>
          <a:ea typeface="+mn-ea"/>
          <a:cs typeface="+mn-cs"/>
        </a:defRPr>
      </a:lvl5pPr>
      <a:lvl6pPr marL="2286000" algn="l" rtl="0" eaLnBrk="1" hangingPunct="1">
        <a:defRPr kern="1200">
          <a:solidFill>
            <a:schemeClr val="tx1"/>
          </a:solidFill>
          <a:latin typeface="+mn-lt"/>
          <a:ea typeface="+mn-ea"/>
          <a:cs typeface="+mn-cs"/>
        </a:defRPr>
      </a:lvl6pPr>
      <a:lvl7pPr marL="2743200" algn="l" rtl="0" eaLnBrk="1" hangingPunct="1">
        <a:defRPr kern="1200">
          <a:solidFill>
            <a:schemeClr val="tx1"/>
          </a:solidFill>
          <a:latin typeface="+mn-lt"/>
          <a:ea typeface="+mn-ea"/>
          <a:cs typeface="+mn-cs"/>
        </a:defRPr>
      </a:lvl7pPr>
      <a:lvl8pPr marL="3200400" algn="l" rtl="0" eaLnBrk="1" hangingPunct="1">
        <a:defRPr kern="1200">
          <a:solidFill>
            <a:schemeClr val="tx1"/>
          </a:solidFill>
          <a:latin typeface="+mn-lt"/>
          <a:ea typeface="+mn-ea"/>
          <a:cs typeface="+mn-cs"/>
        </a:defRPr>
      </a:lvl8pPr>
      <a:lvl9pPr marL="3657600" algn="l" rtl="0" eaLnBrk="1" hangingPunct="1">
        <a:defRPr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jpeg"/><Relationship Id="rId7" Type="http://schemas.openxmlformats.org/officeDocument/2006/relationships/image" Target="../media/image6.jpeg"/><Relationship Id="rId12" Type="http://schemas.openxmlformats.org/officeDocument/2006/relationships/image" Target="../media/image11.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jpeg"/><Relationship Id="rId11" Type="http://schemas.openxmlformats.org/officeDocument/2006/relationships/image" Target="../media/image10.jpeg"/><Relationship Id="rId5" Type="http://schemas.openxmlformats.org/officeDocument/2006/relationships/image" Target="../media/image4.jpeg"/><Relationship Id="rId10" Type="http://schemas.openxmlformats.org/officeDocument/2006/relationships/image" Target="../media/image9.jpeg"/><Relationship Id="rId4" Type="http://schemas.openxmlformats.org/officeDocument/2006/relationships/image" Target="../media/image3.jpeg"/><Relationship Id="rId9" Type="http://schemas.openxmlformats.org/officeDocument/2006/relationships/image" Target="../media/image8.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loyolikol.webnode.es/"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hyperlink" Target="http://www.iesmma.edu.pe-a.googlepages.com/think1.jpg" TargetMode="External"/><Relationship Id="rId7"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 Id="rId9" Type="http://schemas.openxmlformats.org/officeDocument/2006/relationships/image" Target="../media/image18.jpeg"/></Relationships>
</file>

<file path=ppt/slides/_rels/slide6.xml.rels><?xml version="1.0" encoding="UTF-8" standalone="yes"?>
<Relationships xmlns="http://schemas.openxmlformats.org/package/2006/relationships"><Relationship Id="rId3" Type="http://schemas.openxmlformats.org/officeDocument/2006/relationships/image" Target="../media/image19.jpeg"/><Relationship Id="rId7" Type="http://schemas.openxmlformats.org/officeDocument/2006/relationships/image" Target="../media/image23.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s>
</file>

<file path=ppt/slides/_rels/slide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14338" name="14 CuadroTexto"/>
          <p:cNvSpPr txBox="1">
            <a:spLocks noChangeArrowheads="1"/>
          </p:cNvSpPr>
          <p:nvPr/>
        </p:nvSpPr>
        <p:spPr bwMode="auto">
          <a:xfrm>
            <a:off x="3173413" y="857250"/>
            <a:ext cx="3327400" cy="646113"/>
          </a:xfrm>
          <a:prstGeom prst="rect">
            <a:avLst/>
          </a:prstGeom>
          <a:noFill/>
          <a:ln w="9525">
            <a:noFill/>
            <a:miter lim="800000"/>
            <a:headEnd/>
            <a:tailEnd/>
          </a:ln>
        </p:spPr>
        <p:txBody>
          <a:bodyPr>
            <a:spAutoFit/>
          </a:bodyPr>
          <a:lstStyle/>
          <a:p>
            <a:endParaRPr lang="es-ES">
              <a:solidFill>
                <a:srgbClr val="0000FF"/>
              </a:solidFill>
              <a:latin typeface="Comic Sans MS" pitchFamily="66" charset="0"/>
            </a:endParaRPr>
          </a:p>
          <a:p>
            <a:endParaRPr lang="es-ES">
              <a:solidFill>
                <a:srgbClr val="0000FF"/>
              </a:solidFill>
              <a:latin typeface="Comic Sans MS" pitchFamily="66" charset="0"/>
            </a:endParaRPr>
          </a:p>
        </p:txBody>
      </p:sp>
      <p:cxnSp>
        <p:nvCxnSpPr>
          <p:cNvPr id="20" name="19 Conector curvado"/>
          <p:cNvCxnSpPr/>
          <p:nvPr/>
        </p:nvCxnSpPr>
        <p:spPr>
          <a:xfrm rot="10800000" flipV="1">
            <a:off x="7970838" y="214313"/>
            <a:ext cx="1697037" cy="1143000"/>
          </a:xfrm>
          <a:prstGeom prst="curvedConnector3">
            <a:avLst>
              <a:gd name="adj1" fmla="val 50000"/>
            </a:avLst>
          </a:prstGeom>
          <a:ln>
            <a:headEnd type="arrow"/>
            <a:tailEnd type="arrow"/>
          </a:ln>
        </p:spPr>
        <p:style>
          <a:lnRef idx="2">
            <a:schemeClr val="accent3"/>
          </a:lnRef>
          <a:fillRef idx="0">
            <a:schemeClr val="accent3"/>
          </a:fillRef>
          <a:effectRef idx="1">
            <a:schemeClr val="accent3"/>
          </a:effectRef>
          <a:fontRef idx="minor">
            <a:schemeClr val="tx1"/>
          </a:fontRef>
        </p:style>
      </p:cxnSp>
      <p:sp>
        <p:nvSpPr>
          <p:cNvPr id="21" name="20 Rombo"/>
          <p:cNvSpPr/>
          <p:nvPr/>
        </p:nvSpPr>
        <p:spPr>
          <a:xfrm rot="21279318">
            <a:off x="7101585" y="559179"/>
            <a:ext cx="1478744" cy="1455819"/>
          </a:xfrm>
          <a:prstGeom prst="diamond">
            <a:avLst/>
          </a:prstGeom>
        </p:spPr>
        <p:style>
          <a:lnRef idx="0">
            <a:schemeClr val="accent5"/>
          </a:lnRef>
          <a:fillRef idx="3">
            <a:schemeClr val="accent5"/>
          </a:fillRef>
          <a:effectRef idx="3">
            <a:schemeClr val="accent5"/>
          </a:effectRef>
          <a:fontRef idx="minor">
            <a:schemeClr val="lt1"/>
          </a:fontRef>
        </p:style>
        <p:txBody>
          <a:bodyPr anchor="ctr"/>
          <a:lstStyle/>
          <a:p>
            <a:pPr algn="ctr" fontAlgn="auto">
              <a:spcBef>
                <a:spcPts val="0"/>
              </a:spcBef>
              <a:spcAft>
                <a:spcPts val="0"/>
              </a:spcAft>
              <a:defRPr/>
            </a:pPr>
            <a:endParaRPr lang="es-ES" dirty="0"/>
          </a:p>
        </p:txBody>
      </p:sp>
      <p:cxnSp>
        <p:nvCxnSpPr>
          <p:cNvPr id="23" name="22 Conector curvado"/>
          <p:cNvCxnSpPr>
            <a:endCxn id="24" idx="0"/>
          </p:cNvCxnSpPr>
          <p:nvPr/>
        </p:nvCxnSpPr>
        <p:spPr>
          <a:xfrm rot="16200000" flipH="1">
            <a:off x="8115300" y="1368425"/>
            <a:ext cx="2244725" cy="365125"/>
          </a:xfrm>
          <a:prstGeom prst="curvedConnector3">
            <a:avLst>
              <a:gd name="adj1" fmla="val 50000"/>
            </a:avLst>
          </a:prstGeom>
          <a:ln>
            <a:headEnd type="arrow"/>
            <a:tailEnd type="arrow"/>
          </a:ln>
        </p:spPr>
        <p:style>
          <a:lnRef idx="2">
            <a:schemeClr val="accent3"/>
          </a:lnRef>
          <a:fillRef idx="0">
            <a:schemeClr val="accent3"/>
          </a:fillRef>
          <a:effectRef idx="1">
            <a:schemeClr val="accent3"/>
          </a:effectRef>
          <a:fontRef idx="minor">
            <a:schemeClr val="tx1"/>
          </a:fontRef>
        </p:style>
      </p:cxnSp>
      <p:sp>
        <p:nvSpPr>
          <p:cNvPr id="24" name="23 Rombo"/>
          <p:cNvSpPr/>
          <p:nvPr/>
        </p:nvSpPr>
        <p:spPr>
          <a:xfrm rot="1559499">
            <a:off x="8285113" y="2608923"/>
            <a:ext cx="1665221" cy="1271573"/>
          </a:xfrm>
          <a:prstGeom prst="diamond">
            <a:avLst/>
          </a:prstGeom>
        </p:spPr>
        <p:style>
          <a:lnRef idx="0">
            <a:schemeClr val="accent6"/>
          </a:lnRef>
          <a:fillRef idx="3">
            <a:schemeClr val="accent6"/>
          </a:fillRef>
          <a:effectRef idx="3">
            <a:schemeClr val="accent6"/>
          </a:effectRef>
          <a:fontRef idx="minor">
            <a:schemeClr val="lt1"/>
          </a:fontRef>
        </p:style>
        <p:txBody>
          <a:bodyPr anchor="ctr"/>
          <a:lstStyle/>
          <a:p>
            <a:pPr algn="ctr" fontAlgn="auto">
              <a:spcBef>
                <a:spcPts val="0"/>
              </a:spcBef>
              <a:spcAft>
                <a:spcPts val="0"/>
              </a:spcAft>
              <a:defRPr/>
            </a:pPr>
            <a:endParaRPr lang="es-ES" dirty="0"/>
          </a:p>
        </p:txBody>
      </p:sp>
      <p:cxnSp>
        <p:nvCxnSpPr>
          <p:cNvPr id="32" name="31 Conector curvado"/>
          <p:cNvCxnSpPr/>
          <p:nvPr/>
        </p:nvCxnSpPr>
        <p:spPr>
          <a:xfrm rot="10800000" flipV="1">
            <a:off x="3952875" y="3643313"/>
            <a:ext cx="5024438" cy="2928937"/>
          </a:xfrm>
          <a:prstGeom prst="curvedConnector3">
            <a:avLst>
              <a:gd name="adj1" fmla="val 52464"/>
            </a:avLst>
          </a:prstGeom>
          <a:ln>
            <a:headEnd type="arrow"/>
            <a:tailEnd type="arrow"/>
          </a:ln>
        </p:spPr>
        <p:style>
          <a:lnRef idx="2">
            <a:schemeClr val="accent3"/>
          </a:lnRef>
          <a:fillRef idx="0">
            <a:schemeClr val="accent3"/>
          </a:fillRef>
          <a:effectRef idx="1">
            <a:schemeClr val="accent3"/>
          </a:effectRef>
          <a:fontRef idx="minor">
            <a:schemeClr val="tx1"/>
          </a:fontRef>
        </p:style>
      </p:cxnSp>
      <p:sp>
        <p:nvSpPr>
          <p:cNvPr id="33" name="32 Rombo"/>
          <p:cNvSpPr/>
          <p:nvPr/>
        </p:nvSpPr>
        <p:spPr>
          <a:xfrm rot="1595312">
            <a:off x="2759594" y="5791981"/>
            <a:ext cx="1224583" cy="1022390"/>
          </a:xfrm>
          <a:prstGeom prst="diamond">
            <a:avLst/>
          </a:prstGeom>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endParaRPr lang="es-ES" dirty="0"/>
          </a:p>
        </p:txBody>
      </p:sp>
      <p:cxnSp>
        <p:nvCxnSpPr>
          <p:cNvPr id="35" name="34 Conector curvado"/>
          <p:cNvCxnSpPr/>
          <p:nvPr/>
        </p:nvCxnSpPr>
        <p:spPr>
          <a:xfrm rot="10800000">
            <a:off x="1701800" y="1071563"/>
            <a:ext cx="4645025" cy="4214812"/>
          </a:xfrm>
          <a:prstGeom prst="curvedConnector3">
            <a:avLst>
              <a:gd name="adj1" fmla="val 50000"/>
            </a:avLst>
          </a:prstGeom>
          <a:ln>
            <a:headEnd type="arrow"/>
            <a:tailEnd type="arrow"/>
          </a:ln>
        </p:spPr>
        <p:style>
          <a:lnRef idx="2">
            <a:schemeClr val="accent3"/>
          </a:lnRef>
          <a:fillRef idx="0">
            <a:schemeClr val="accent3"/>
          </a:fillRef>
          <a:effectRef idx="1">
            <a:schemeClr val="accent3"/>
          </a:effectRef>
          <a:fontRef idx="minor">
            <a:schemeClr val="tx1"/>
          </a:fontRef>
        </p:style>
      </p:cxnSp>
      <p:sp>
        <p:nvSpPr>
          <p:cNvPr id="36" name="35 Rombo"/>
          <p:cNvSpPr/>
          <p:nvPr/>
        </p:nvSpPr>
        <p:spPr>
          <a:xfrm rot="1653081">
            <a:off x="45624" y="382112"/>
            <a:ext cx="1762208" cy="1131883"/>
          </a:xfrm>
          <a:prstGeom prst="diamond">
            <a:avLst/>
          </a:prstGeom>
        </p:spPr>
        <p:style>
          <a:lnRef idx="0">
            <a:schemeClr val="accent3"/>
          </a:lnRef>
          <a:fillRef idx="3">
            <a:schemeClr val="accent3"/>
          </a:fillRef>
          <a:effectRef idx="3">
            <a:schemeClr val="accent3"/>
          </a:effectRef>
          <a:fontRef idx="minor">
            <a:schemeClr val="lt1"/>
          </a:fontRef>
        </p:style>
        <p:txBody>
          <a:bodyPr anchor="ctr"/>
          <a:lstStyle/>
          <a:p>
            <a:pPr algn="ctr" fontAlgn="auto">
              <a:spcBef>
                <a:spcPts val="0"/>
              </a:spcBef>
              <a:spcAft>
                <a:spcPts val="0"/>
              </a:spcAft>
              <a:defRPr/>
            </a:pPr>
            <a:endParaRPr lang="es-ES" dirty="0"/>
          </a:p>
        </p:txBody>
      </p:sp>
      <p:cxnSp>
        <p:nvCxnSpPr>
          <p:cNvPr id="38" name="37 Conector curvado"/>
          <p:cNvCxnSpPr/>
          <p:nvPr/>
        </p:nvCxnSpPr>
        <p:spPr>
          <a:xfrm rot="10800000" flipV="1">
            <a:off x="1625600" y="3429000"/>
            <a:ext cx="2398713" cy="785813"/>
          </a:xfrm>
          <a:prstGeom prst="curvedConnector3">
            <a:avLst>
              <a:gd name="adj1" fmla="val 50000"/>
            </a:avLst>
          </a:prstGeom>
          <a:ln>
            <a:headEnd type="arrow"/>
            <a:tailEnd type="arrow"/>
          </a:ln>
        </p:spPr>
        <p:style>
          <a:lnRef idx="2">
            <a:schemeClr val="accent3"/>
          </a:lnRef>
          <a:fillRef idx="0">
            <a:schemeClr val="accent3"/>
          </a:fillRef>
          <a:effectRef idx="1">
            <a:schemeClr val="accent3"/>
          </a:effectRef>
          <a:fontRef idx="minor">
            <a:schemeClr val="tx1"/>
          </a:fontRef>
        </p:style>
      </p:cxnSp>
      <p:sp>
        <p:nvSpPr>
          <p:cNvPr id="39" name="38 Rombo"/>
          <p:cNvSpPr/>
          <p:nvPr/>
        </p:nvSpPr>
        <p:spPr>
          <a:xfrm>
            <a:off x="0" y="3500438"/>
            <a:ext cx="1857353" cy="1643074"/>
          </a:xfrm>
          <a:prstGeom prst="diamond">
            <a:avLst/>
          </a:prstGeom>
        </p:spPr>
        <p:style>
          <a:lnRef idx="0">
            <a:schemeClr val="accent6"/>
          </a:lnRef>
          <a:fillRef idx="3">
            <a:schemeClr val="accent6"/>
          </a:fillRef>
          <a:effectRef idx="3">
            <a:schemeClr val="accent6"/>
          </a:effectRef>
          <a:fontRef idx="minor">
            <a:schemeClr val="lt1"/>
          </a:fontRef>
        </p:style>
        <p:txBody>
          <a:bodyPr anchor="ctr"/>
          <a:lstStyle/>
          <a:p>
            <a:pPr algn="ctr" fontAlgn="auto">
              <a:spcBef>
                <a:spcPts val="0"/>
              </a:spcBef>
              <a:spcAft>
                <a:spcPts val="0"/>
              </a:spcAft>
              <a:defRPr/>
            </a:pPr>
            <a:endParaRPr lang="es-ES" dirty="0"/>
          </a:p>
        </p:txBody>
      </p:sp>
      <p:cxnSp>
        <p:nvCxnSpPr>
          <p:cNvPr id="41" name="40 Conector curvado"/>
          <p:cNvCxnSpPr/>
          <p:nvPr/>
        </p:nvCxnSpPr>
        <p:spPr>
          <a:xfrm rot="5400000" flipH="1" flipV="1">
            <a:off x="3994150" y="666750"/>
            <a:ext cx="2071688" cy="2166938"/>
          </a:xfrm>
          <a:prstGeom prst="curvedConnector3">
            <a:avLst>
              <a:gd name="adj1" fmla="val 50000"/>
            </a:avLst>
          </a:prstGeom>
          <a:ln>
            <a:headEnd type="arrow"/>
            <a:tailEnd type="arrow"/>
          </a:ln>
        </p:spPr>
        <p:style>
          <a:lnRef idx="2">
            <a:schemeClr val="accent3"/>
          </a:lnRef>
          <a:fillRef idx="0">
            <a:schemeClr val="accent3"/>
          </a:fillRef>
          <a:effectRef idx="1">
            <a:schemeClr val="accent3"/>
          </a:effectRef>
          <a:fontRef idx="minor">
            <a:schemeClr val="tx1"/>
          </a:fontRef>
        </p:style>
      </p:cxnSp>
      <p:cxnSp>
        <p:nvCxnSpPr>
          <p:cNvPr id="44" name="43 Conector curvado"/>
          <p:cNvCxnSpPr>
            <a:endCxn id="1031" idx="1"/>
          </p:cNvCxnSpPr>
          <p:nvPr/>
        </p:nvCxnSpPr>
        <p:spPr>
          <a:xfrm flipV="1">
            <a:off x="5340350" y="5178425"/>
            <a:ext cx="3046413" cy="1036638"/>
          </a:xfrm>
          <a:prstGeom prst="curvedConnector3">
            <a:avLst>
              <a:gd name="adj1" fmla="val 50000"/>
            </a:avLst>
          </a:prstGeom>
          <a:ln>
            <a:headEnd type="arrow"/>
            <a:tailEnd type="arrow"/>
          </a:ln>
        </p:spPr>
        <p:style>
          <a:lnRef idx="2">
            <a:schemeClr val="accent3"/>
          </a:lnRef>
          <a:fillRef idx="0">
            <a:schemeClr val="accent3"/>
          </a:fillRef>
          <a:effectRef idx="1">
            <a:schemeClr val="accent3"/>
          </a:effectRef>
          <a:fontRef idx="minor">
            <a:schemeClr val="tx1"/>
          </a:fontRef>
        </p:style>
      </p:cxnSp>
      <p:sp>
        <p:nvSpPr>
          <p:cNvPr id="45" name="44 Rombo"/>
          <p:cNvSpPr/>
          <p:nvPr/>
        </p:nvSpPr>
        <p:spPr>
          <a:xfrm rot="2299391">
            <a:off x="8107839" y="4364128"/>
            <a:ext cx="1816395" cy="1450073"/>
          </a:xfrm>
          <a:prstGeom prst="diamond">
            <a:avLst/>
          </a:prstGeom>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endParaRPr lang="es-ES" dirty="0"/>
          </a:p>
        </p:txBody>
      </p:sp>
      <p:cxnSp>
        <p:nvCxnSpPr>
          <p:cNvPr id="43" name="42 Conector curvado"/>
          <p:cNvCxnSpPr/>
          <p:nvPr/>
        </p:nvCxnSpPr>
        <p:spPr>
          <a:xfrm rot="10800000" flipV="1">
            <a:off x="1625600" y="4286250"/>
            <a:ext cx="2862263" cy="1714500"/>
          </a:xfrm>
          <a:prstGeom prst="curvedConnector3">
            <a:avLst>
              <a:gd name="adj1" fmla="val 50000"/>
            </a:avLst>
          </a:prstGeom>
          <a:ln>
            <a:headEnd type="arrow"/>
            <a:tailEnd type="arrow"/>
          </a:ln>
        </p:spPr>
        <p:style>
          <a:lnRef idx="2">
            <a:schemeClr val="accent3"/>
          </a:lnRef>
          <a:fillRef idx="0">
            <a:schemeClr val="accent3"/>
          </a:fillRef>
          <a:effectRef idx="1">
            <a:schemeClr val="accent3"/>
          </a:effectRef>
          <a:fontRef idx="minor">
            <a:schemeClr val="tx1"/>
          </a:fontRef>
        </p:style>
      </p:cxnSp>
      <p:cxnSp>
        <p:nvCxnSpPr>
          <p:cNvPr id="47" name="46 Conector curvado"/>
          <p:cNvCxnSpPr/>
          <p:nvPr/>
        </p:nvCxnSpPr>
        <p:spPr>
          <a:xfrm rot="10800000">
            <a:off x="2011363" y="2286000"/>
            <a:ext cx="2012950" cy="928688"/>
          </a:xfrm>
          <a:prstGeom prst="curvedConnector3">
            <a:avLst>
              <a:gd name="adj1" fmla="val 50000"/>
            </a:avLst>
          </a:prstGeom>
          <a:ln>
            <a:headEnd type="arrow"/>
            <a:tailEnd type="arrow"/>
          </a:ln>
        </p:spPr>
        <p:style>
          <a:lnRef idx="2">
            <a:schemeClr val="accent3"/>
          </a:lnRef>
          <a:fillRef idx="0">
            <a:schemeClr val="accent3"/>
          </a:fillRef>
          <a:effectRef idx="1">
            <a:schemeClr val="accent3"/>
          </a:effectRef>
          <a:fontRef idx="minor">
            <a:schemeClr val="tx1"/>
          </a:fontRef>
        </p:style>
      </p:cxnSp>
      <p:sp>
        <p:nvSpPr>
          <p:cNvPr id="51" name="50 Rombo"/>
          <p:cNvSpPr/>
          <p:nvPr/>
        </p:nvSpPr>
        <p:spPr>
          <a:xfrm>
            <a:off x="386921" y="5572140"/>
            <a:ext cx="1702606" cy="1285860"/>
          </a:xfrm>
          <a:prstGeom prst="diamond">
            <a:avLst/>
          </a:prstGeom>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s-ES" dirty="0"/>
          </a:p>
        </p:txBody>
      </p:sp>
      <p:sp>
        <p:nvSpPr>
          <p:cNvPr id="52" name="51 Rombo"/>
          <p:cNvSpPr/>
          <p:nvPr/>
        </p:nvSpPr>
        <p:spPr>
          <a:xfrm>
            <a:off x="153988" y="1500188"/>
            <a:ext cx="2012950" cy="1428750"/>
          </a:xfrm>
          <a:prstGeom prst="diamond">
            <a:avLst/>
          </a:prstGeom>
        </p:spPr>
        <p:style>
          <a:lnRef idx="1">
            <a:schemeClr val="accent2"/>
          </a:lnRef>
          <a:fillRef idx="2">
            <a:schemeClr val="accent2"/>
          </a:fillRef>
          <a:effectRef idx="1">
            <a:schemeClr val="accent2"/>
          </a:effectRef>
          <a:fontRef idx="minor">
            <a:schemeClr val="dk1"/>
          </a:fontRef>
        </p:style>
        <p:txBody>
          <a:bodyPr anchor="ctr"/>
          <a:lstStyle/>
          <a:p>
            <a:pPr algn="ctr" fontAlgn="auto">
              <a:spcBef>
                <a:spcPts val="0"/>
              </a:spcBef>
              <a:spcAft>
                <a:spcPts val="0"/>
              </a:spcAft>
              <a:defRPr/>
            </a:pPr>
            <a:endParaRPr lang="es-ES" dirty="0"/>
          </a:p>
        </p:txBody>
      </p:sp>
      <p:pic>
        <p:nvPicPr>
          <p:cNvPr id="14358" name="Picture 2" descr="C:\Documents and Settings\Ana y Daniel\Mis documentos\ana\fotos\cole\20100507134145.jpg"/>
          <p:cNvPicPr>
            <a:picLocks noChangeAspect="1" noChangeArrowheads="1"/>
          </p:cNvPicPr>
          <p:nvPr/>
        </p:nvPicPr>
        <p:blipFill>
          <a:blip r:embed="rId3" cstate="print"/>
          <a:srcRect/>
          <a:stretch>
            <a:fillRect/>
          </a:stretch>
        </p:blipFill>
        <p:spPr bwMode="auto">
          <a:xfrm rot="2485816">
            <a:off x="617538" y="5738813"/>
            <a:ext cx="1227137" cy="850900"/>
          </a:xfrm>
          <a:prstGeom prst="rect">
            <a:avLst/>
          </a:prstGeom>
          <a:noFill/>
          <a:ln w="9525">
            <a:noFill/>
            <a:miter lim="800000"/>
            <a:headEnd/>
            <a:tailEnd/>
          </a:ln>
        </p:spPr>
      </p:pic>
      <p:pic>
        <p:nvPicPr>
          <p:cNvPr id="14359" name="Picture 3" descr="C:\Documents and Settings\Ana y Daniel\Mis documentos\ana\fotos\cole\20100429134454.jpg"/>
          <p:cNvPicPr>
            <a:picLocks noChangeAspect="1" noChangeArrowheads="1"/>
          </p:cNvPicPr>
          <p:nvPr/>
        </p:nvPicPr>
        <p:blipFill>
          <a:blip r:embed="rId4" cstate="print"/>
          <a:srcRect/>
          <a:stretch>
            <a:fillRect/>
          </a:stretch>
        </p:blipFill>
        <p:spPr bwMode="auto">
          <a:xfrm rot="-1315177">
            <a:off x="230188" y="449263"/>
            <a:ext cx="1323975" cy="982662"/>
          </a:xfrm>
          <a:prstGeom prst="rect">
            <a:avLst/>
          </a:prstGeom>
          <a:noFill/>
          <a:ln w="9525">
            <a:noFill/>
            <a:miter lim="800000"/>
            <a:headEnd/>
            <a:tailEnd/>
          </a:ln>
        </p:spPr>
      </p:pic>
      <p:pic>
        <p:nvPicPr>
          <p:cNvPr id="14360" name="Picture 4" descr="C:\Documents and Settings\Ana y Daniel\Mis documentos\ana\fotos\cole\20100503075911.jpg"/>
          <p:cNvPicPr>
            <a:picLocks noChangeAspect="1" noChangeArrowheads="1"/>
          </p:cNvPicPr>
          <p:nvPr/>
        </p:nvPicPr>
        <p:blipFill>
          <a:blip r:embed="rId5" cstate="print"/>
          <a:srcRect/>
          <a:stretch>
            <a:fillRect/>
          </a:stretch>
        </p:blipFill>
        <p:spPr bwMode="auto">
          <a:xfrm rot="789846">
            <a:off x="641350" y="1673225"/>
            <a:ext cx="1084263" cy="928688"/>
          </a:xfrm>
          <a:prstGeom prst="rect">
            <a:avLst/>
          </a:prstGeom>
          <a:noFill/>
          <a:ln w="9525">
            <a:noFill/>
            <a:miter lim="800000"/>
            <a:headEnd/>
            <a:tailEnd/>
          </a:ln>
        </p:spPr>
      </p:pic>
      <p:pic>
        <p:nvPicPr>
          <p:cNvPr id="14361" name="Picture 5" descr="C:\Documents and Settings\Ana y Daniel\Mis documentos\ana\fotos\cole\KKKKK4444.jpg"/>
          <p:cNvPicPr>
            <a:picLocks noChangeAspect="1" noChangeArrowheads="1"/>
          </p:cNvPicPr>
          <p:nvPr/>
        </p:nvPicPr>
        <p:blipFill>
          <a:blip r:embed="rId6" cstate="print"/>
          <a:srcRect/>
          <a:stretch>
            <a:fillRect/>
          </a:stretch>
        </p:blipFill>
        <p:spPr bwMode="auto">
          <a:xfrm rot="-1189108">
            <a:off x="276225" y="3883025"/>
            <a:ext cx="1238250" cy="857250"/>
          </a:xfrm>
          <a:prstGeom prst="rect">
            <a:avLst/>
          </a:prstGeom>
          <a:noFill/>
          <a:ln w="9525">
            <a:noFill/>
            <a:miter lim="800000"/>
            <a:headEnd/>
            <a:tailEnd/>
          </a:ln>
        </p:spPr>
      </p:pic>
      <p:pic>
        <p:nvPicPr>
          <p:cNvPr id="14362" name="Picture 6" descr="C:\Documents and Settings\Ana y Daniel\Mis documentos\ana\fotos\cole\20100302134955.jpg"/>
          <p:cNvPicPr>
            <a:picLocks noChangeAspect="1" noChangeArrowheads="1"/>
          </p:cNvPicPr>
          <p:nvPr/>
        </p:nvPicPr>
        <p:blipFill>
          <a:blip r:embed="rId7" cstate="print"/>
          <a:srcRect/>
          <a:stretch>
            <a:fillRect/>
          </a:stretch>
        </p:blipFill>
        <p:spPr bwMode="auto">
          <a:xfrm>
            <a:off x="2643188" y="5857875"/>
            <a:ext cx="1238250" cy="857250"/>
          </a:xfrm>
          <a:prstGeom prst="rect">
            <a:avLst/>
          </a:prstGeom>
          <a:noFill/>
          <a:ln w="9525">
            <a:noFill/>
            <a:miter lim="800000"/>
            <a:headEnd/>
            <a:tailEnd/>
          </a:ln>
        </p:spPr>
      </p:pic>
      <p:pic>
        <p:nvPicPr>
          <p:cNvPr id="14363" name="Picture 7" descr="C:\Documents and Settings\Ana y Daniel\Mis documentos\ana\fotos\cole\20100309074107.jpg"/>
          <p:cNvPicPr>
            <a:picLocks noChangeAspect="1" noChangeArrowheads="1"/>
          </p:cNvPicPr>
          <p:nvPr/>
        </p:nvPicPr>
        <p:blipFill>
          <a:blip r:embed="rId8" cstate="print"/>
          <a:srcRect/>
          <a:stretch>
            <a:fillRect/>
          </a:stretch>
        </p:blipFill>
        <p:spPr bwMode="auto">
          <a:xfrm rot="-789462">
            <a:off x="8370888" y="4619625"/>
            <a:ext cx="1238250" cy="857250"/>
          </a:xfrm>
          <a:prstGeom prst="rect">
            <a:avLst/>
          </a:prstGeom>
          <a:noFill/>
          <a:ln w="9525">
            <a:noFill/>
            <a:miter lim="800000"/>
            <a:headEnd/>
            <a:tailEnd/>
          </a:ln>
        </p:spPr>
      </p:pic>
      <p:pic>
        <p:nvPicPr>
          <p:cNvPr id="14364" name="Picture 8" descr="C:\Documents and Settings\Ana y Daniel\Mis documentos\ana\fotos\cole\20100325110330.jpg"/>
          <p:cNvPicPr>
            <a:picLocks noChangeAspect="1" noChangeArrowheads="1"/>
          </p:cNvPicPr>
          <p:nvPr/>
        </p:nvPicPr>
        <p:blipFill>
          <a:blip r:embed="rId9" cstate="print"/>
          <a:srcRect/>
          <a:stretch>
            <a:fillRect/>
          </a:stretch>
        </p:blipFill>
        <p:spPr bwMode="auto">
          <a:xfrm rot="-558308">
            <a:off x="8589963" y="2857500"/>
            <a:ext cx="1162050" cy="803275"/>
          </a:xfrm>
          <a:prstGeom prst="rect">
            <a:avLst/>
          </a:prstGeom>
          <a:noFill/>
          <a:ln w="9525">
            <a:noFill/>
            <a:miter lim="800000"/>
            <a:headEnd/>
            <a:tailEnd/>
          </a:ln>
        </p:spPr>
      </p:pic>
      <p:pic>
        <p:nvPicPr>
          <p:cNvPr id="14365" name="Picture 9" descr="C:\Documents and Settings\Ana y Daniel\Mis documentos\ana\fotos\cole\20100325110559.jpg"/>
          <p:cNvPicPr>
            <a:picLocks noChangeAspect="1" noChangeArrowheads="1"/>
          </p:cNvPicPr>
          <p:nvPr/>
        </p:nvPicPr>
        <p:blipFill>
          <a:blip r:embed="rId10" cstate="print"/>
          <a:srcRect/>
          <a:stretch>
            <a:fillRect/>
          </a:stretch>
        </p:blipFill>
        <p:spPr bwMode="auto">
          <a:xfrm rot="1061266">
            <a:off x="7197725" y="857250"/>
            <a:ext cx="1238250" cy="857250"/>
          </a:xfrm>
          <a:prstGeom prst="rect">
            <a:avLst/>
          </a:prstGeom>
          <a:noFill/>
          <a:ln w="9525">
            <a:noFill/>
            <a:miter lim="800000"/>
            <a:headEnd/>
            <a:tailEnd/>
          </a:ln>
        </p:spPr>
      </p:pic>
      <p:sp>
        <p:nvSpPr>
          <p:cNvPr id="34" name="33 Rombo"/>
          <p:cNvSpPr/>
          <p:nvPr/>
        </p:nvSpPr>
        <p:spPr>
          <a:xfrm>
            <a:off x="5649913" y="0"/>
            <a:ext cx="1701800" cy="857250"/>
          </a:xfrm>
          <a:prstGeom prst="diamond">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dirty="0"/>
          </a:p>
        </p:txBody>
      </p:sp>
      <p:pic>
        <p:nvPicPr>
          <p:cNvPr id="14367" name="Picture 10" descr="C:\Documents and Settings\Ana y Daniel\Mis documentos\ana\fotos\cole\20100408101425.jpg"/>
          <p:cNvPicPr>
            <a:picLocks noChangeAspect="1" noChangeArrowheads="1"/>
          </p:cNvPicPr>
          <p:nvPr/>
        </p:nvPicPr>
        <p:blipFill>
          <a:blip r:embed="rId11" cstate="print"/>
          <a:srcRect/>
          <a:stretch>
            <a:fillRect/>
          </a:stretch>
        </p:blipFill>
        <p:spPr bwMode="auto">
          <a:xfrm rot="-1385648">
            <a:off x="5768975" y="184150"/>
            <a:ext cx="1085850" cy="739775"/>
          </a:xfrm>
          <a:prstGeom prst="rect">
            <a:avLst/>
          </a:prstGeom>
          <a:noFill/>
          <a:ln w="9525">
            <a:noFill/>
            <a:miter lim="800000"/>
            <a:headEnd/>
            <a:tailEnd/>
          </a:ln>
        </p:spPr>
      </p:pic>
      <p:sp>
        <p:nvSpPr>
          <p:cNvPr id="46" name="45 Rectángulo"/>
          <p:cNvSpPr/>
          <p:nvPr/>
        </p:nvSpPr>
        <p:spPr>
          <a:xfrm>
            <a:off x="5726911" y="6072207"/>
            <a:ext cx="2553909" cy="369332"/>
          </a:xfrm>
          <a:prstGeom prst="rect">
            <a:avLst/>
          </a:prstGeom>
          <a:noFill/>
        </p:spPr>
        <p:txBody>
          <a:bodyPr>
            <a:spAutoFit/>
            <a:scene3d>
              <a:camera prst="perspectiveRelaxedModerately"/>
              <a:lightRig rig="threePt" dir="t"/>
            </a:scene3d>
          </a:bodyPr>
          <a:lstStyle/>
          <a:p>
            <a:pPr algn="ctr" fontAlgn="auto">
              <a:spcBef>
                <a:spcPts val="0"/>
              </a:spcBef>
              <a:spcAft>
                <a:spcPts val="0"/>
              </a:spcAft>
              <a:defRPr/>
            </a:pPr>
            <a:r>
              <a:rPr lang="es-ES_tradnl" dirty="0">
                <a:ln w="10160">
                  <a:solidFill>
                    <a:schemeClr val="accent6">
                      <a:lumMod val="20000"/>
                      <a:lumOff val="80000"/>
                    </a:schemeClr>
                  </a:solidFill>
                  <a:prstDash val="solid"/>
                </a:ln>
                <a:solidFill>
                  <a:schemeClr val="accent2">
                    <a:lumMod val="50000"/>
                  </a:schemeClr>
                </a:solidFill>
                <a:effectLst>
                  <a:outerShdw blurRad="38100" dist="32000" dir="5400000" algn="tl">
                    <a:srgbClr val="000000">
                      <a:alpha val="30000"/>
                    </a:srgbClr>
                  </a:outerShdw>
                </a:effectLst>
                <a:latin typeface="+mn-lt"/>
              </a:rPr>
              <a:t>Sobre todo  y para todos</a:t>
            </a:r>
            <a:endParaRPr lang="es-ES" dirty="0">
              <a:ln w="10160">
                <a:solidFill>
                  <a:schemeClr val="accent6">
                    <a:lumMod val="20000"/>
                    <a:lumOff val="80000"/>
                  </a:schemeClr>
                </a:solidFill>
                <a:prstDash val="solid"/>
              </a:ln>
              <a:solidFill>
                <a:schemeClr val="accent2">
                  <a:lumMod val="50000"/>
                </a:schemeClr>
              </a:solidFill>
              <a:effectLst>
                <a:outerShdw blurRad="38100" dist="32000" dir="5400000" algn="tl">
                  <a:srgbClr val="000000">
                    <a:alpha val="30000"/>
                  </a:srgbClr>
                </a:outerShdw>
              </a:effectLst>
              <a:latin typeface="+mn-lt"/>
            </a:endParaRPr>
          </a:p>
        </p:txBody>
      </p:sp>
      <p:sp>
        <p:nvSpPr>
          <p:cNvPr id="37" name="36 CuadroTexto"/>
          <p:cNvSpPr txBox="1"/>
          <p:nvPr/>
        </p:nvSpPr>
        <p:spPr>
          <a:xfrm flipH="1">
            <a:off x="1547789" y="642919"/>
            <a:ext cx="5600026" cy="1015663"/>
          </a:xfrm>
          <a:prstGeom prst="rect">
            <a:avLst/>
          </a:prstGeom>
          <a:noFill/>
        </p:spPr>
        <p:txBody>
          <a:bodyPr>
            <a:spAutoFit/>
            <a:scene3d>
              <a:camera prst="obliqueTopLeft"/>
              <a:lightRig rig="threePt" dir="t"/>
            </a:scene3d>
            <a:sp3d extrusionH="57150">
              <a:bevelT w="38100" h="38100" prst="convex"/>
            </a:sp3d>
          </a:bodyPr>
          <a:lstStyle/>
          <a:p>
            <a:pPr algn="ctr" fontAlgn="auto">
              <a:spcBef>
                <a:spcPts val="0"/>
              </a:spcBef>
              <a:spcAft>
                <a:spcPts val="0"/>
              </a:spcAft>
              <a:defRPr/>
            </a:pPr>
            <a:r>
              <a:rPr lang="es-ES" sz="6000" b="1" dirty="0">
                <a:ln w="17780" cmpd="sng">
                  <a:solidFill>
                    <a:srgbClr val="99FF66"/>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glow rad="228600">
                    <a:schemeClr val="accent4">
                      <a:satMod val="175000"/>
                      <a:alpha val="40000"/>
                    </a:schemeClr>
                  </a:glow>
                  <a:outerShdw blurRad="50800" algn="tl" rotWithShape="0">
                    <a:srgbClr val="000000"/>
                  </a:outerShdw>
                </a:effectLst>
                <a:latin typeface="Tempus Sans ITC" pitchFamily="82" charset="0"/>
              </a:rPr>
              <a:t>LOYOLIKOL</a:t>
            </a:r>
            <a:endParaRPr lang="es-ES" sz="6000" b="1" dirty="0">
              <a:ln w="17780" cmpd="sng">
                <a:solidFill>
                  <a:srgbClr val="99FF66"/>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glow rad="228600">
                  <a:schemeClr val="accent4">
                    <a:satMod val="175000"/>
                    <a:alpha val="40000"/>
                  </a:schemeClr>
                </a:glow>
                <a:outerShdw blurRad="50800" algn="tl" rotWithShape="0">
                  <a:srgbClr val="000000"/>
                </a:outerShdw>
              </a:effectLst>
              <a:latin typeface="Tempus Sans ITC" pitchFamily="82" charset="0"/>
            </a:endParaRPr>
          </a:p>
        </p:txBody>
      </p:sp>
      <p:pic>
        <p:nvPicPr>
          <p:cNvPr id="14370" name="48 Imagen" descr="http://3.bp.blogspot.com/_tisSxoirzFg/SOpGal78u7I/AAAAAAAAAq8/OijAMh8ecCM/s400/0+IMAG+0b+codigo+de+barras+colores+no+legibles.jpg"/>
          <p:cNvPicPr>
            <a:picLocks noChangeAspect="1" noChangeArrowheads="1"/>
          </p:cNvPicPr>
          <p:nvPr/>
        </p:nvPicPr>
        <p:blipFill>
          <a:blip r:embed="rId12" cstate="print"/>
          <a:srcRect l="53123" t="52303" r="28391" b="30428"/>
          <a:stretch>
            <a:fillRect/>
          </a:stretch>
        </p:blipFill>
        <p:spPr bwMode="auto">
          <a:xfrm>
            <a:off x="8382000" y="5715000"/>
            <a:ext cx="1238250" cy="785813"/>
          </a:xfrm>
          <a:prstGeom prst="rect">
            <a:avLst/>
          </a:prstGeom>
          <a:noFill/>
          <a:ln w="9525">
            <a:noFill/>
            <a:miter lim="800000"/>
            <a:headEnd/>
            <a:tailEnd/>
          </a:ln>
        </p:spPr>
      </p:pic>
      <p:sp>
        <p:nvSpPr>
          <p:cNvPr id="42" name="41 CuadroTexto"/>
          <p:cNvSpPr txBox="1"/>
          <p:nvPr/>
        </p:nvSpPr>
        <p:spPr>
          <a:xfrm flipH="1">
            <a:off x="7739082" y="6604084"/>
            <a:ext cx="1006051" cy="253916"/>
          </a:xfrm>
          <a:prstGeom prst="rect">
            <a:avLst/>
          </a:prstGeom>
          <a:noFill/>
        </p:spPr>
        <p:txBody>
          <a:bodyPr>
            <a:spAutoFit/>
            <a:scene3d>
              <a:camera prst="obliqueTopLeft"/>
              <a:lightRig rig="threePt" dir="t"/>
            </a:scene3d>
            <a:sp3d extrusionH="57150">
              <a:bevelT w="38100" h="38100" prst="convex"/>
            </a:sp3d>
          </a:bodyPr>
          <a:lstStyle/>
          <a:p>
            <a:pPr algn="r" fontAlgn="auto">
              <a:spcBef>
                <a:spcPts val="0"/>
              </a:spcBef>
              <a:spcAft>
                <a:spcPts val="0"/>
              </a:spcAft>
              <a:defRPr/>
            </a:pPr>
            <a:r>
              <a:rPr lang="es-ES" sz="1050" b="1" dirty="0">
                <a:ln w="17780" cmpd="sng">
                  <a:solidFill>
                    <a:srgbClr val="99FF66"/>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glow rad="228600">
                    <a:schemeClr val="accent4">
                      <a:satMod val="175000"/>
                      <a:alpha val="40000"/>
                    </a:schemeClr>
                  </a:glow>
                  <a:outerShdw blurRad="50800" algn="tl" rotWithShape="0">
                    <a:srgbClr val="000000"/>
                  </a:outerShdw>
                </a:effectLst>
                <a:latin typeface="Tempus Sans ITC" pitchFamily="82" charset="0"/>
              </a:rPr>
              <a:t>LOYOLIKOL</a:t>
            </a:r>
            <a:endParaRPr lang="es-ES" sz="1050" b="1" dirty="0">
              <a:ln w="17780" cmpd="sng">
                <a:solidFill>
                  <a:srgbClr val="99FF66"/>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glow rad="228600">
                  <a:schemeClr val="accent4">
                    <a:satMod val="175000"/>
                    <a:alpha val="40000"/>
                  </a:schemeClr>
                </a:glow>
                <a:outerShdw blurRad="50800" algn="tl" rotWithShape="0">
                  <a:srgbClr val="000000"/>
                </a:outerShdw>
              </a:effectLst>
              <a:latin typeface="Tempus Sans ITC" pitchFamily="82" charset="0"/>
            </a:endParaRPr>
          </a:p>
        </p:txBody>
      </p:sp>
      <p:sp>
        <p:nvSpPr>
          <p:cNvPr id="48" name="47 CuadroTexto"/>
          <p:cNvSpPr txBox="1"/>
          <p:nvPr/>
        </p:nvSpPr>
        <p:spPr>
          <a:xfrm>
            <a:off x="8667750" y="6596063"/>
            <a:ext cx="155575" cy="261937"/>
          </a:xfrm>
          <a:prstGeom prst="rect">
            <a:avLst/>
          </a:prstGeom>
          <a:noFill/>
        </p:spPr>
        <p:txBody>
          <a:bodyPr>
            <a:spAutoFit/>
          </a:bodyPr>
          <a:lstStyle/>
          <a:p>
            <a:pPr fontAlgn="auto">
              <a:spcBef>
                <a:spcPts val="0"/>
              </a:spcBef>
              <a:spcAft>
                <a:spcPts val="0"/>
              </a:spcAft>
              <a:defRPr/>
            </a:pPr>
            <a:r>
              <a:rPr lang="es-ES_tradnl" sz="1100" b="1" dirty="0">
                <a:solidFill>
                  <a:schemeClr val="tx2">
                    <a:lumMod val="10000"/>
                  </a:schemeClr>
                </a:solidFill>
                <a:latin typeface="Tempus Sans ITC" pitchFamily="82" charset="0"/>
              </a:rPr>
              <a:t>1</a:t>
            </a:r>
            <a:endParaRPr lang="es-ES" sz="1100" b="1" dirty="0">
              <a:solidFill>
                <a:schemeClr val="tx2">
                  <a:lumMod val="10000"/>
                </a:schemeClr>
              </a:solidFill>
              <a:latin typeface="Tempus Sans ITC" pitchFamily="82"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309531" y="785794"/>
            <a:ext cx="9286940" cy="928694"/>
          </a:xfrm>
          <a:prstGeom prst="rect">
            <a:avLst/>
          </a:prstGeom>
          <a:noFill/>
        </p:spPr>
        <p:txBody>
          <a:bodyPr spcFirstLastPara="1">
            <a:prstTxWarp prst="textButton">
              <a:avLst/>
            </a:prstTxWarp>
            <a:spAutoFit/>
            <a:scene3d>
              <a:camera prst="orthographicFront"/>
              <a:lightRig rig="balanced" dir="t">
                <a:rot lat="0" lon="0" rev="2100000"/>
              </a:lightRig>
            </a:scene3d>
            <a:sp3d extrusionH="57150" prstMaterial="metal">
              <a:bevelT w="38100" h="25400"/>
              <a:bevelB w="69850" h="38100" prst="cross"/>
              <a:contourClr>
                <a:schemeClr val="bg2"/>
              </a:contourClr>
            </a:sp3d>
          </a:bodyPr>
          <a:lstStyle/>
          <a:p>
            <a:pPr algn="ctr" fontAlgn="auto">
              <a:spcBef>
                <a:spcPts val="0"/>
              </a:spcBef>
              <a:spcAft>
                <a:spcPts val="0"/>
              </a:spcAft>
              <a:defRPr/>
            </a:pPr>
            <a:r>
              <a:rPr lang="es-ES" sz="5400" b="1" dirty="0">
                <a:ln w="50800">
                  <a:solidFill>
                    <a:schemeClr val="accent1">
                      <a:lumMod val="60000"/>
                      <a:lumOff val="40000"/>
                    </a:schemeClr>
                  </a:solidFill>
                </a:ln>
                <a:solidFill>
                  <a:schemeClr val="bg1">
                    <a:shade val="50000"/>
                  </a:schemeClr>
                </a:solidFill>
                <a:effectLst>
                  <a:outerShdw dist="215900" dir="16560000" algn="ctr" rotWithShape="0">
                    <a:schemeClr val="accent3">
                      <a:lumMod val="20000"/>
                      <a:lumOff val="80000"/>
                      <a:alpha val="44000"/>
                    </a:schemeClr>
                  </a:outerShdw>
                </a:effectLst>
                <a:latin typeface="Tempus Sans ITC" pitchFamily="82" charset="0"/>
              </a:rPr>
              <a:t>ENTRETENIMIENTO</a:t>
            </a:r>
            <a:endParaRPr lang="es-ES" sz="5400" b="1" dirty="0">
              <a:ln w="50800">
                <a:solidFill>
                  <a:schemeClr val="accent1">
                    <a:lumMod val="60000"/>
                    <a:lumOff val="40000"/>
                  </a:schemeClr>
                </a:solidFill>
              </a:ln>
              <a:solidFill>
                <a:schemeClr val="bg1">
                  <a:shade val="50000"/>
                </a:schemeClr>
              </a:solidFill>
              <a:effectLst>
                <a:outerShdw dist="215900" dir="16560000" algn="ctr" rotWithShape="0">
                  <a:schemeClr val="accent3">
                    <a:lumMod val="20000"/>
                    <a:lumOff val="80000"/>
                    <a:alpha val="44000"/>
                  </a:schemeClr>
                </a:outerShdw>
              </a:effectLst>
              <a:latin typeface="Tempus Sans ITC" pitchFamily="82" charset="0"/>
            </a:endParaRPr>
          </a:p>
        </p:txBody>
      </p:sp>
      <p:graphicFrame>
        <p:nvGraphicFramePr>
          <p:cNvPr id="4" name="3 Tabla"/>
          <p:cNvGraphicFramePr>
            <a:graphicFrameLocks noGrp="1"/>
          </p:cNvGraphicFramePr>
          <p:nvPr/>
        </p:nvGraphicFramePr>
        <p:xfrm>
          <a:off x="153988" y="4714875"/>
          <a:ext cx="4369624" cy="2000264"/>
        </p:xfrm>
        <a:graphic>
          <a:graphicData uri="http://schemas.openxmlformats.org/drawingml/2006/table">
            <a:tbl>
              <a:tblPr firstRow="1" bandRow="1">
                <a:tableStyleId>{5C22544A-7EE6-4342-B048-85BDC9FD1C3A}</a:tableStyleId>
              </a:tblPr>
              <a:tblGrid>
                <a:gridCol w="4369624"/>
              </a:tblGrid>
              <a:tr h="2000264">
                <a:tc>
                  <a:txBody>
                    <a:bodyPr/>
                    <a:lstStyle/>
                    <a:p>
                      <a:r>
                        <a:rPr lang="es-ES_tradnl" sz="1400" dirty="0" smtClean="0">
                          <a:solidFill>
                            <a:schemeClr val="accent6">
                              <a:lumMod val="50000"/>
                            </a:schemeClr>
                          </a:solidFill>
                          <a:latin typeface="Tempus Sans ITC" pitchFamily="82" charset="0"/>
                        </a:rPr>
                        <a:t>Descaches:</a:t>
                      </a:r>
                    </a:p>
                    <a:p>
                      <a:r>
                        <a:rPr lang="es-ES" sz="1050" b="1" i="0" kern="1200" dirty="0" smtClean="0">
                          <a:solidFill>
                            <a:schemeClr val="lt1"/>
                          </a:solidFill>
                          <a:latin typeface="Tempus Sans ITC" pitchFamily="82" charset="0"/>
                          <a:ea typeface="+mn-ea"/>
                          <a:cs typeface="+mn-cs"/>
                        </a:rPr>
                        <a:t>·</a:t>
                      </a:r>
                      <a:r>
                        <a:rPr lang="es-ES" sz="1050" b="0" i="0" kern="1200" dirty="0" smtClean="0">
                          <a:solidFill>
                            <a:schemeClr val="lt1"/>
                          </a:solidFill>
                          <a:latin typeface="Tempus Sans ITC" pitchFamily="82" charset="0"/>
                          <a:ea typeface="+mn-ea"/>
                          <a:cs typeface="+mn-cs"/>
                        </a:rPr>
                        <a:t>Era una mujer tan fea, tan fea que su marido se la llevaba al trabajo para no tener que darle el beso de despedida</a:t>
                      </a:r>
                      <a:endParaRPr lang="es-ES_tradnl" sz="1050" dirty="0" smtClean="0">
                        <a:solidFill>
                          <a:schemeClr val="accent6">
                            <a:lumMod val="50000"/>
                          </a:schemeClr>
                        </a:solidFill>
                        <a:latin typeface="Tempus Sans ITC" pitchFamily="82" charset="0"/>
                      </a:endParaRPr>
                    </a:p>
                    <a:p>
                      <a:r>
                        <a:rPr lang="es-ES_tradnl" sz="1400" dirty="0" smtClean="0">
                          <a:solidFill>
                            <a:schemeClr val="tx1"/>
                          </a:solidFill>
                          <a:latin typeface="Tempus Sans ITC" pitchFamily="82" charset="0"/>
                        </a:rPr>
                        <a:t>·</a:t>
                      </a:r>
                      <a:r>
                        <a:rPr lang="es-ES" sz="1050" b="0" i="0" kern="1200" dirty="0" smtClean="0">
                          <a:solidFill>
                            <a:schemeClr val="lt1"/>
                          </a:solidFill>
                          <a:latin typeface="Tempus Sans ITC" pitchFamily="82" charset="0"/>
                          <a:ea typeface="+mn-ea"/>
                          <a:cs typeface="+mn-cs"/>
                        </a:rPr>
                        <a:t>¿Cuál es el refresco más oscuro?</a:t>
                      </a:r>
                      <a:br>
                        <a:rPr lang="es-ES" sz="1050" b="0" i="0" kern="1200" dirty="0" smtClean="0">
                          <a:solidFill>
                            <a:schemeClr val="lt1"/>
                          </a:solidFill>
                          <a:latin typeface="Tempus Sans ITC" pitchFamily="82" charset="0"/>
                          <a:ea typeface="+mn-ea"/>
                          <a:cs typeface="+mn-cs"/>
                        </a:rPr>
                      </a:br>
                      <a:r>
                        <a:rPr lang="es-ES" sz="1050" b="0" i="0" kern="1200" dirty="0" smtClean="0">
                          <a:solidFill>
                            <a:schemeClr val="lt1"/>
                          </a:solidFill>
                          <a:latin typeface="Tempus Sans ITC" pitchFamily="82" charset="0"/>
                          <a:ea typeface="+mn-ea"/>
                          <a:cs typeface="+mn-cs"/>
                        </a:rPr>
                        <a:t>Se ve na.</a:t>
                      </a:r>
                    </a:p>
                    <a:p>
                      <a:r>
                        <a:rPr lang="es-ES_tradnl" sz="1050" b="1" i="0" kern="1200" dirty="0" smtClean="0">
                          <a:solidFill>
                            <a:schemeClr val="lt1"/>
                          </a:solidFill>
                          <a:latin typeface="Tempus Sans ITC" pitchFamily="82" charset="0"/>
                          <a:ea typeface="+mn-ea"/>
                          <a:cs typeface="+mn-cs"/>
                        </a:rPr>
                        <a:t>·</a:t>
                      </a:r>
                      <a:r>
                        <a:rPr lang="es-ES" sz="1050" b="0" i="0" kern="1200" dirty="0" smtClean="0">
                          <a:solidFill>
                            <a:schemeClr val="lt1"/>
                          </a:solidFill>
                          <a:latin typeface="Tempus Sans ITC" pitchFamily="82" charset="0"/>
                          <a:ea typeface="+mn-ea"/>
                          <a:cs typeface="+mn-cs"/>
                        </a:rPr>
                        <a:t>¿Cuál es el colmo más pequeño?</a:t>
                      </a:r>
                      <a:br>
                        <a:rPr lang="es-ES" sz="1050" b="0" i="0" kern="1200" dirty="0" smtClean="0">
                          <a:solidFill>
                            <a:schemeClr val="lt1"/>
                          </a:solidFill>
                          <a:latin typeface="Tempus Sans ITC" pitchFamily="82" charset="0"/>
                          <a:ea typeface="+mn-ea"/>
                          <a:cs typeface="+mn-cs"/>
                        </a:rPr>
                      </a:br>
                      <a:r>
                        <a:rPr lang="es-ES" sz="1050" b="0" i="0" kern="1200" dirty="0" smtClean="0">
                          <a:solidFill>
                            <a:schemeClr val="lt1"/>
                          </a:solidFill>
                          <a:latin typeface="Tempus Sans ITC" pitchFamily="82" charset="0"/>
                          <a:ea typeface="+mn-ea"/>
                          <a:cs typeface="+mn-cs"/>
                        </a:rPr>
                        <a:t>El colmillo.</a:t>
                      </a:r>
                      <a:endParaRPr lang="es-ES_tradnl" sz="1050" b="1" dirty="0" smtClean="0">
                        <a:solidFill>
                          <a:schemeClr val="tx1"/>
                        </a:solidFill>
                        <a:latin typeface="Tempus Sans ITC" pitchFamily="82" charset="0"/>
                      </a:endParaRPr>
                    </a:p>
                    <a:p>
                      <a:r>
                        <a:rPr lang="es-ES_tradnl" sz="1400" dirty="0" smtClean="0">
                          <a:solidFill>
                            <a:schemeClr val="tx1"/>
                          </a:solidFill>
                          <a:latin typeface="Tempus Sans ITC" pitchFamily="82" charset="0"/>
                        </a:rPr>
                        <a:t>·</a:t>
                      </a:r>
                      <a:r>
                        <a:rPr lang="es-ES_tradnl" sz="1050" b="0" dirty="0" smtClean="0">
                          <a:solidFill>
                            <a:schemeClr val="tx1"/>
                          </a:solidFill>
                          <a:latin typeface="Tempus Sans ITC" pitchFamily="82" charset="0"/>
                        </a:rPr>
                        <a:t>¿como se llama el carro de Goku ?</a:t>
                      </a:r>
                    </a:p>
                    <a:p>
                      <a:r>
                        <a:rPr lang="es-ES_tradnl" sz="1050" b="0" dirty="0" smtClean="0">
                          <a:solidFill>
                            <a:schemeClr val="tx1"/>
                          </a:solidFill>
                          <a:latin typeface="Tempus Sans ITC" pitchFamily="82" charset="0"/>
                        </a:rPr>
                        <a:t>La dragón volqueta</a:t>
                      </a:r>
                    </a:p>
                    <a:p>
                      <a:r>
                        <a:rPr lang="es-ES_tradnl" sz="1400" b="1" dirty="0" smtClean="0">
                          <a:solidFill>
                            <a:schemeClr val="tx1"/>
                          </a:solidFill>
                          <a:latin typeface="Tempus Sans ITC" pitchFamily="82" charset="0"/>
                        </a:rPr>
                        <a:t>·</a:t>
                      </a:r>
                      <a:r>
                        <a:rPr lang="es-ES_tradnl" sz="1050" b="0" dirty="0" smtClean="0">
                          <a:solidFill>
                            <a:schemeClr val="tx1"/>
                          </a:solidFill>
                          <a:latin typeface="Tempus Sans ITC" pitchFamily="82" charset="0"/>
                        </a:rPr>
                        <a:t>Una vez un aguacero fue a una peluquería a que le hicieran los rayitos</a:t>
                      </a:r>
                      <a:endParaRPr lang="es-ES" sz="1050" b="0" dirty="0">
                        <a:solidFill>
                          <a:schemeClr val="tx1"/>
                        </a:solidFill>
                        <a:latin typeface="Tempus Sans ITC" pitchFamily="82" charset="0"/>
                      </a:endParaRPr>
                    </a:p>
                  </a:txBody>
                  <a:tcPr marL="99060" marR="99060"/>
                </a:tc>
              </a:tr>
            </a:tbl>
          </a:graphicData>
        </a:graphic>
      </p:graphicFrame>
      <p:graphicFrame>
        <p:nvGraphicFramePr>
          <p:cNvPr id="6" name="5 Tabla"/>
          <p:cNvGraphicFramePr>
            <a:graphicFrameLocks noGrp="1"/>
          </p:cNvGraphicFramePr>
          <p:nvPr/>
        </p:nvGraphicFramePr>
        <p:xfrm>
          <a:off x="4667250" y="4500563"/>
          <a:ext cx="3250430" cy="2214581"/>
        </p:xfrm>
        <a:graphic>
          <a:graphicData uri="http://schemas.openxmlformats.org/drawingml/2006/table">
            <a:tbl>
              <a:tblPr firstRow="1" bandRow="1">
                <a:tableStyleId>{5C22544A-7EE6-4342-B048-85BDC9FD1C3A}</a:tableStyleId>
              </a:tblPr>
              <a:tblGrid>
                <a:gridCol w="325043"/>
                <a:gridCol w="325043"/>
                <a:gridCol w="325043"/>
                <a:gridCol w="325043"/>
                <a:gridCol w="325043"/>
                <a:gridCol w="325043"/>
                <a:gridCol w="325043"/>
                <a:gridCol w="325043"/>
                <a:gridCol w="325043"/>
                <a:gridCol w="325043"/>
              </a:tblGrid>
              <a:tr h="272382">
                <a:tc>
                  <a:txBody>
                    <a:bodyPr/>
                    <a:lstStyle/>
                    <a:p>
                      <a:r>
                        <a:rPr lang="es-ES_tradnl" sz="1100" b="1" dirty="0" smtClean="0">
                          <a:solidFill>
                            <a:schemeClr val="bg1"/>
                          </a:solidFill>
                          <a:latin typeface="Tempus Sans ITC" pitchFamily="82" charset="0"/>
                        </a:rPr>
                        <a:t>g</a:t>
                      </a:r>
                      <a:endParaRPr lang="es-ES" sz="1100" b="1" dirty="0">
                        <a:solidFill>
                          <a:schemeClr val="bg1"/>
                        </a:solidFill>
                        <a:latin typeface="Tempus Sans ITC" pitchFamily="82" charset="0"/>
                      </a:endParaRPr>
                    </a:p>
                  </a:txBody>
                  <a:tcPr marL="99060" marR="99060"/>
                </a:tc>
                <a:tc>
                  <a:txBody>
                    <a:bodyPr/>
                    <a:lstStyle/>
                    <a:p>
                      <a:r>
                        <a:rPr lang="es-ES_tradnl" sz="1100" b="1" dirty="0" smtClean="0">
                          <a:solidFill>
                            <a:schemeClr val="bg1"/>
                          </a:solidFill>
                          <a:latin typeface="Tempus Sans ITC" pitchFamily="82" charset="0"/>
                        </a:rPr>
                        <a:t>j</a:t>
                      </a:r>
                      <a:endParaRPr lang="es-ES" sz="1100" b="1" dirty="0">
                        <a:solidFill>
                          <a:schemeClr val="bg1"/>
                        </a:solidFill>
                        <a:latin typeface="Tempus Sans ITC" pitchFamily="82" charset="0"/>
                      </a:endParaRPr>
                    </a:p>
                  </a:txBody>
                  <a:tcPr marL="99060" marR="99060"/>
                </a:tc>
                <a:tc>
                  <a:txBody>
                    <a:bodyPr/>
                    <a:lstStyle/>
                    <a:p>
                      <a:r>
                        <a:rPr lang="es-ES_tradnl" sz="1100" b="1" dirty="0" smtClean="0">
                          <a:solidFill>
                            <a:schemeClr val="bg1"/>
                          </a:solidFill>
                          <a:latin typeface="Tempus Sans ITC" pitchFamily="82" charset="0"/>
                        </a:rPr>
                        <a:t>a</a:t>
                      </a:r>
                      <a:endParaRPr lang="es-ES" sz="1100" b="1" dirty="0">
                        <a:solidFill>
                          <a:schemeClr val="bg1"/>
                        </a:solidFill>
                        <a:latin typeface="Tempus Sans ITC" pitchFamily="82" charset="0"/>
                      </a:endParaRPr>
                    </a:p>
                  </a:txBody>
                  <a:tcPr marL="99060" marR="99060"/>
                </a:tc>
                <a:tc>
                  <a:txBody>
                    <a:bodyPr/>
                    <a:lstStyle/>
                    <a:p>
                      <a:r>
                        <a:rPr lang="es-ES_tradnl" sz="1100" b="1" dirty="0" smtClean="0">
                          <a:solidFill>
                            <a:schemeClr val="bg1"/>
                          </a:solidFill>
                          <a:latin typeface="Tempus Sans ITC" pitchFamily="82" charset="0"/>
                        </a:rPr>
                        <a:t>z</a:t>
                      </a:r>
                      <a:endParaRPr lang="es-ES" sz="1100" b="1" dirty="0">
                        <a:solidFill>
                          <a:schemeClr val="bg1"/>
                        </a:solidFill>
                        <a:latin typeface="Tempus Sans ITC" pitchFamily="82" charset="0"/>
                      </a:endParaRPr>
                    </a:p>
                  </a:txBody>
                  <a:tcPr marL="99060" marR="99060"/>
                </a:tc>
                <a:tc>
                  <a:txBody>
                    <a:bodyPr/>
                    <a:lstStyle/>
                    <a:p>
                      <a:r>
                        <a:rPr lang="es-ES_tradnl" sz="1100" b="1" dirty="0" smtClean="0">
                          <a:solidFill>
                            <a:schemeClr val="bg1"/>
                          </a:solidFill>
                          <a:latin typeface="Tempus Sans ITC" pitchFamily="82" charset="0"/>
                        </a:rPr>
                        <a:t>m</a:t>
                      </a:r>
                      <a:endParaRPr lang="es-ES" sz="1100" b="1" dirty="0">
                        <a:solidFill>
                          <a:schemeClr val="bg1"/>
                        </a:solidFill>
                        <a:latin typeface="Tempus Sans ITC" pitchFamily="82" charset="0"/>
                      </a:endParaRPr>
                    </a:p>
                  </a:txBody>
                  <a:tcPr marL="99060" marR="99060"/>
                </a:tc>
                <a:tc>
                  <a:txBody>
                    <a:bodyPr/>
                    <a:lstStyle/>
                    <a:p>
                      <a:r>
                        <a:rPr lang="es-ES_tradnl" sz="1100" b="1" dirty="0" smtClean="0">
                          <a:solidFill>
                            <a:schemeClr val="bg1"/>
                          </a:solidFill>
                          <a:latin typeface="Tempus Sans ITC" pitchFamily="82" charset="0"/>
                        </a:rPr>
                        <a:t>í</a:t>
                      </a:r>
                      <a:endParaRPr lang="es-ES" sz="1100" b="1" dirty="0">
                        <a:solidFill>
                          <a:schemeClr val="bg1"/>
                        </a:solidFill>
                        <a:latin typeface="Tempus Sans ITC" pitchFamily="82" charset="0"/>
                      </a:endParaRPr>
                    </a:p>
                  </a:txBody>
                  <a:tcPr marL="99060" marR="99060"/>
                </a:tc>
                <a:tc>
                  <a:txBody>
                    <a:bodyPr/>
                    <a:lstStyle/>
                    <a:p>
                      <a:r>
                        <a:rPr lang="es-ES_tradnl" sz="1100" b="1" dirty="0" smtClean="0">
                          <a:solidFill>
                            <a:schemeClr val="bg1"/>
                          </a:solidFill>
                          <a:latin typeface="Tempus Sans ITC" pitchFamily="82" charset="0"/>
                        </a:rPr>
                        <a:t>n</a:t>
                      </a:r>
                      <a:endParaRPr lang="es-ES" sz="1100" b="1" dirty="0">
                        <a:solidFill>
                          <a:schemeClr val="bg1"/>
                        </a:solidFill>
                        <a:latin typeface="Tempus Sans ITC" pitchFamily="82" charset="0"/>
                      </a:endParaRPr>
                    </a:p>
                  </a:txBody>
                  <a:tcPr marL="99060" marR="99060"/>
                </a:tc>
                <a:tc>
                  <a:txBody>
                    <a:bodyPr/>
                    <a:lstStyle/>
                    <a:p>
                      <a:r>
                        <a:rPr lang="es-ES_tradnl" sz="1100" b="1" dirty="0" smtClean="0">
                          <a:solidFill>
                            <a:schemeClr val="bg1"/>
                          </a:solidFill>
                          <a:latin typeface="Tempus Sans ITC" pitchFamily="82" charset="0"/>
                        </a:rPr>
                        <a:t>a</a:t>
                      </a:r>
                      <a:endParaRPr lang="es-ES" sz="1100" b="1" dirty="0">
                        <a:solidFill>
                          <a:schemeClr val="bg1"/>
                        </a:solidFill>
                        <a:latin typeface="Tempus Sans ITC" pitchFamily="82" charset="0"/>
                      </a:endParaRPr>
                    </a:p>
                  </a:txBody>
                  <a:tcPr marL="99060" marR="99060"/>
                </a:tc>
                <a:tc>
                  <a:txBody>
                    <a:bodyPr/>
                    <a:lstStyle/>
                    <a:p>
                      <a:r>
                        <a:rPr lang="es-ES_tradnl" sz="1100" b="1" dirty="0" smtClean="0">
                          <a:solidFill>
                            <a:schemeClr val="bg1"/>
                          </a:solidFill>
                          <a:latin typeface="Tempus Sans ITC" pitchFamily="82" charset="0"/>
                        </a:rPr>
                        <a:t>l</a:t>
                      </a:r>
                      <a:endParaRPr lang="es-ES" sz="1100" b="1" dirty="0">
                        <a:solidFill>
                          <a:schemeClr val="bg1"/>
                        </a:solidFill>
                        <a:latin typeface="Tempus Sans ITC" pitchFamily="82" charset="0"/>
                      </a:endParaRPr>
                    </a:p>
                  </a:txBody>
                  <a:tcPr marL="99060" marR="99060"/>
                </a:tc>
                <a:tc>
                  <a:txBody>
                    <a:bodyPr/>
                    <a:lstStyle/>
                    <a:p>
                      <a:r>
                        <a:rPr lang="es-ES_tradnl" sz="1100" b="1" dirty="0" smtClean="0">
                          <a:solidFill>
                            <a:schemeClr val="bg1"/>
                          </a:solidFill>
                          <a:latin typeface="Tempus Sans ITC" pitchFamily="82" charset="0"/>
                        </a:rPr>
                        <a:t>a</a:t>
                      </a:r>
                      <a:endParaRPr lang="es-ES" sz="1100" b="1" dirty="0">
                        <a:solidFill>
                          <a:schemeClr val="bg1"/>
                        </a:solidFill>
                        <a:latin typeface="Tempus Sans ITC" pitchFamily="82" charset="0"/>
                      </a:endParaRPr>
                    </a:p>
                  </a:txBody>
                  <a:tcPr marL="99060" marR="99060"/>
                </a:tc>
              </a:tr>
              <a:tr h="272382">
                <a:tc>
                  <a:txBody>
                    <a:bodyPr/>
                    <a:lstStyle/>
                    <a:p>
                      <a:r>
                        <a:rPr lang="es-ES_tradnl" sz="1100" b="1" dirty="0" smtClean="0">
                          <a:solidFill>
                            <a:schemeClr val="bg1"/>
                          </a:solidFill>
                          <a:latin typeface="Tempus Sans ITC" pitchFamily="82" charset="0"/>
                        </a:rPr>
                        <a:t>i</a:t>
                      </a:r>
                      <a:endParaRPr lang="es-ES" sz="1100" b="1" dirty="0">
                        <a:solidFill>
                          <a:schemeClr val="bg1"/>
                        </a:solidFill>
                        <a:latin typeface="Tempus Sans ITC" pitchFamily="82" charset="0"/>
                      </a:endParaRPr>
                    </a:p>
                  </a:txBody>
                  <a:tcPr marL="99060" marR="99060"/>
                </a:tc>
                <a:tc>
                  <a:txBody>
                    <a:bodyPr/>
                    <a:lstStyle/>
                    <a:p>
                      <a:r>
                        <a:rPr lang="es-ES_tradnl" sz="1100" b="1" dirty="0" smtClean="0">
                          <a:solidFill>
                            <a:schemeClr val="bg1"/>
                          </a:solidFill>
                          <a:latin typeface="Tempus Sans ITC" pitchFamily="82" charset="0"/>
                        </a:rPr>
                        <a:t>n</a:t>
                      </a:r>
                      <a:endParaRPr lang="es-ES" sz="1100" b="1" dirty="0">
                        <a:solidFill>
                          <a:schemeClr val="bg1"/>
                        </a:solidFill>
                        <a:latin typeface="Tempus Sans ITC" pitchFamily="82" charset="0"/>
                      </a:endParaRPr>
                    </a:p>
                  </a:txBody>
                  <a:tcPr marL="99060" marR="99060"/>
                </a:tc>
                <a:tc>
                  <a:txBody>
                    <a:bodyPr/>
                    <a:lstStyle/>
                    <a:p>
                      <a:r>
                        <a:rPr lang="es-ES_tradnl" sz="1100" b="1" dirty="0" smtClean="0">
                          <a:solidFill>
                            <a:schemeClr val="bg1"/>
                          </a:solidFill>
                          <a:latin typeface="Tempus Sans ITC" pitchFamily="82" charset="0"/>
                        </a:rPr>
                        <a:t>r</a:t>
                      </a:r>
                      <a:endParaRPr lang="es-ES" sz="1100" b="1" dirty="0">
                        <a:solidFill>
                          <a:schemeClr val="bg1"/>
                        </a:solidFill>
                        <a:latin typeface="Tempus Sans ITC" pitchFamily="82" charset="0"/>
                      </a:endParaRPr>
                    </a:p>
                  </a:txBody>
                  <a:tcPr marL="99060" marR="99060"/>
                </a:tc>
                <a:tc>
                  <a:txBody>
                    <a:bodyPr/>
                    <a:lstStyle/>
                    <a:p>
                      <a:r>
                        <a:rPr lang="es-ES_tradnl" sz="1100" b="1" dirty="0" smtClean="0">
                          <a:solidFill>
                            <a:schemeClr val="bg1"/>
                          </a:solidFill>
                          <a:latin typeface="Tempus Sans ITC" pitchFamily="82" charset="0"/>
                        </a:rPr>
                        <a:t>o</a:t>
                      </a:r>
                      <a:endParaRPr lang="es-ES" sz="1100" b="1" dirty="0">
                        <a:solidFill>
                          <a:schemeClr val="bg1"/>
                        </a:solidFill>
                        <a:latin typeface="Tempus Sans ITC" pitchFamily="82" charset="0"/>
                      </a:endParaRPr>
                    </a:p>
                  </a:txBody>
                  <a:tcPr marL="99060" marR="99060"/>
                </a:tc>
                <a:tc>
                  <a:txBody>
                    <a:bodyPr/>
                    <a:lstStyle/>
                    <a:p>
                      <a:r>
                        <a:rPr lang="es-ES_tradnl" sz="1100" b="1" dirty="0" smtClean="0">
                          <a:solidFill>
                            <a:schemeClr val="bg1"/>
                          </a:solidFill>
                          <a:latin typeface="Tempus Sans ITC" pitchFamily="82" charset="0"/>
                        </a:rPr>
                        <a:t>s</a:t>
                      </a:r>
                      <a:endParaRPr lang="es-ES" sz="1100" b="1" dirty="0">
                        <a:solidFill>
                          <a:schemeClr val="bg1"/>
                        </a:solidFill>
                        <a:latin typeface="Tempus Sans ITC" pitchFamily="82" charset="0"/>
                      </a:endParaRPr>
                    </a:p>
                  </a:txBody>
                  <a:tcPr marL="99060" marR="99060"/>
                </a:tc>
                <a:tc>
                  <a:txBody>
                    <a:bodyPr/>
                    <a:lstStyle/>
                    <a:p>
                      <a:r>
                        <a:rPr lang="es-ES_tradnl" sz="1100" b="1" dirty="0" smtClean="0">
                          <a:solidFill>
                            <a:schemeClr val="bg1"/>
                          </a:solidFill>
                          <a:latin typeface="Tempus Sans ITC" pitchFamily="82" charset="0"/>
                        </a:rPr>
                        <a:t>a</a:t>
                      </a:r>
                      <a:endParaRPr lang="es-ES" sz="1100" b="1" dirty="0">
                        <a:solidFill>
                          <a:schemeClr val="bg1"/>
                        </a:solidFill>
                        <a:latin typeface="Tempus Sans ITC" pitchFamily="82" charset="0"/>
                      </a:endParaRPr>
                    </a:p>
                  </a:txBody>
                  <a:tcPr marL="99060" marR="99060"/>
                </a:tc>
                <a:tc>
                  <a:txBody>
                    <a:bodyPr/>
                    <a:lstStyle/>
                    <a:p>
                      <a:r>
                        <a:rPr lang="es-ES_tradnl" sz="1100" b="1" dirty="0" smtClean="0">
                          <a:solidFill>
                            <a:schemeClr val="bg1"/>
                          </a:solidFill>
                          <a:latin typeface="Tempus Sans ITC" pitchFamily="82" charset="0"/>
                        </a:rPr>
                        <a:t>b</a:t>
                      </a:r>
                      <a:endParaRPr lang="es-ES" sz="1100" b="1" dirty="0">
                        <a:solidFill>
                          <a:schemeClr val="bg1"/>
                        </a:solidFill>
                        <a:latin typeface="Tempus Sans ITC" pitchFamily="82" charset="0"/>
                      </a:endParaRPr>
                    </a:p>
                  </a:txBody>
                  <a:tcPr marL="99060" marR="99060"/>
                </a:tc>
                <a:tc>
                  <a:txBody>
                    <a:bodyPr/>
                    <a:lstStyle/>
                    <a:p>
                      <a:r>
                        <a:rPr lang="es-ES_tradnl" sz="1100" b="1" dirty="0" smtClean="0">
                          <a:solidFill>
                            <a:schemeClr val="bg1"/>
                          </a:solidFill>
                          <a:latin typeface="Tempus Sans ITC" pitchFamily="82" charset="0"/>
                        </a:rPr>
                        <a:t>a</a:t>
                      </a:r>
                      <a:endParaRPr lang="es-ES" sz="1100" b="1" dirty="0">
                        <a:solidFill>
                          <a:schemeClr val="bg1"/>
                        </a:solidFill>
                        <a:latin typeface="Tempus Sans ITC" pitchFamily="82" charset="0"/>
                      </a:endParaRPr>
                    </a:p>
                  </a:txBody>
                  <a:tcPr marL="99060" marR="99060"/>
                </a:tc>
                <a:tc>
                  <a:txBody>
                    <a:bodyPr/>
                    <a:lstStyle/>
                    <a:p>
                      <a:r>
                        <a:rPr lang="es-ES_tradnl" sz="1100" b="1" dirty="0" smtClean="0">
                          <a:solidFill>
                            <a:schemeClr val="bg1"/>
                          </a:solidFill>
                          <a:latin typeface="Tempus Sans ITC" pitchFamily="82" charset="0"/>
                        </a:rPr>
                        <a:t>e</a:t>
                      </a:r>
                      <a:endParaRPr lang="es-ES" sz="1100" b="1" dirty="0">
                        <a:solidFill>
                          <a:schemeClr val="bg1"/>
                        </a:solidFill>
                        <a:latin typeface="Tempus Sans ITC" pitchFamily="82" charset="0"/>
                      </a:endParaRPr>
                    </a:p>
                  </a:txBody>
                  <a:tcPr marL="99060" marR="99060"/>
                </a:tc>
                <a:tc>
                  <a:txBody>
                    <a:bodyPr/>
                    <a:lstStyle/>
                    <a:p>
                      <a:r>
                        <a:rPr lang="es-ES_tradnl" sz="1100" b="1" dirty="0" smtClean="0">
                          <a:solidFill>
                            <a:schemeClr val="bg1"/>
                          </a:solidFill>
                          <a:latin typeface="Tempus Sans ITC" pitchFamily="82" charset="0"/>
                        </a:rPr>
                        <a:t>b</a:t>
                      </a:r>
                      <a:endParaRPr lang="es-ES" sz="1100" b="1" dirty="0">
                        <a:solidFill>
                          <a:schemeClr val="bg1"/>
                        </a:solidFill>
                        <a:latin typeface="Tempus Sans ITC" pitchFamily="82" charset="0"/>
                      </a:endParaRPr>
                    </a:p>
                  </a:txBody>
                  <a:tcPr marL="99060" marR="99060"/>
                </a:tc>
              </a:tr>
              <a:tr h="272382">
                <a:tc>
                  <a:txBody>
                    <a:bodyPr/>
                    <a:lstStyle/>
                    <a:p>
                      <a:r>
                        <a:rPr lang="es-ES_tradnl" sz="1100" b="1" dirty="0" smtClean="0">
                          <a:solidFill>
                            <a:schemeClr val="bg1"/>
                          </a:solidFill>
                          <a:latin typeface="Tempus Sans ITC" pitchFamily="82" charset="0"/>
                        </a:rPr>
                        <a:t>r</a:t>
                      </a:r>
                      <a:endParaRPr lang="es-ES" sz="1100" b="1" dirty="0">
                        <a:solidFill>
                          <a:schemeClr val="bg1"/>
                        </a:solidFill>
                        <a:latin typeface="Tempus Sans ITC" pitchFamily="82" charset="0"/>
                      </a:endParaRPr>
                    </a:p>
                  </a:txBody>
                  <a:tcPr marL="99060" marR="99060"/>
                </a:tc>
                <a:tc>
                  <a:txBody>
                    <a:bodyPr/>
                    <a:lstStyle/>
                    <a:p>
                      <a:r>
                        <a:rPr lang="es-ES_tradnl" sz="1100" b="1" dirty="0" smtClean="0">
                          <a:solidFill>
                            <a:schemeClr val="bg1"/>
                          </a:solidFill>
                          <a:latin typeface="Tempus Sans ITC" pitchFamily="82" charset="0"/>
                        </a:rPr>
                        <a:t>o</a:t>
                      </a:r>
                      <a:endParaRPr lang="es-ES" sz="1100" b="1" dirty="0">
                        <a:solidFill>
                          <a:schemeClr val="bg1"/>
                        </a:solidFill>
                        <a:latin typeface="Tempus Sans ITC" pitchFamily="82" charset="0"/>
                      </a:endParaRPr>
                    </a:p>
                  </a:txBody>
                  <a:tcPr marL="99060" marR="99060"/>
                </a:tc>
                <a:tc>
                  <a:txBody>
                    <a:bodyPr/>
                    <a:lstStyle/>
                    <a:p>
                      <a:r>
                        <a:rPr lang="es-ES_tradnl" sz="1100" b="1" dirty="0" smtClean="0">
                          <a:solidFill>
                            <a:schemeClr val="bg1"/>
                          </a:solidFill>
                          <a:latin typeface="Tempus Sans ITC" pitchFamily="82" charset="0"/>
                        </a:rPr>
                        <a:t>c</a:t>
                      </a:r>
                      <a:endParaRPr lang="es-ES" sz="1100" b="1" dirty="0">
                        <a:solidFill>
                          <a:schemeClr val="bg1"/>
                        </a:solidFill>
                        <a:latin typeface="Tempus Sans ITC" pitchFamily="82" charset="0"/>
                      </a:endParaRPr>
                    </a:p>
                  </a:txBody>
                  <a:tcPr marL="99060" marR="99060"/>
                </a:tc>
                <a:tc>
                  <a:txBody>
                    <a:bodyPr/>
                    <a:lstStyle/>
                    <a:p>
                      <a:r>
                        <a:rPr lang="es-ES_tradnl" sz="1100" b="1" dirty="0" smtClean="0">
                          <a:solidFill>
                            <a:schemeClr val="bg1"/>
                          </a:solidFill>
                          <a:latin typeface="Tempus Sans ITC" pitchFamily="82" charset="0"/>
                        </a:rPr>
                        <a:t>d</a:t>
                      </a:r>
                      <a:endParaRPr lang="es-ES" sz="1100" b="1" dirty="0">
                        <a:solidFill>
                          <a:schemeClr val="bg1"/>
                        </a:solidFill>
                        <a:latin typeface="Tempus Sans ITC" pitchFamily="82" charset="0"/>
                      </a:endParaRPr>
                    </a:p>
                  </a:txBody>
                  <a:tcPr marL="99060" marR="99060"/>
                </a:tc>
                <a:tc>
                  <a:txBody>
                    <a:bodyPr/>
                    <a:lstStyle/>
                    <a:p>
                      <a:r>
                        <a:rPr lang="es-ES_tradnl" sz="1100" b="1" dirty="0" smtClean="0">
                          <a:solidFill>
                            <a:schemeClr val="bg1"/>
                          </a:solidFill>
                          <a:latin typeface="Tempus Sans ITC" pitchFamily="82" charset="0"/>
                        </a:rPr>
                        <a:t>e</a:t>
                      </a:r>
                      <a:endParaRPr lang="es-ES" sz="1100" b="1" dirty="0">
                        <a:solidFill>
                          <a:schemeClr val="bg1"/>
                        </a:solidFill>
                        <a:latin typeface="Tempus Sans ITC" pitchFamily="82" charset="0"/>
                      </a:endParaRPr>
                    </a:p>
                  </a:txBody>
                  <a:tcPr marL="99060" marR="99060"/>
                </a:tc>
                <a:tc>
                  <a:txBody>
                    <a:bodyPr/>
                    <a:lstStyle/>
                    <a:p>
                      <a:r>
                        <a:rPr lang="es-ES_tradnl" sz="1100" b="1" dirty="0" smtClean="0">
                          <a:solidFill>
                            <a:schemeClr val="bg1"/>
                          </a:solidFill>
                          <a:latin typeface="Tempus Sans ITC" pitchFamily="82" charset="0"/>
                        </a:rPr>
                        <a:t>f</a:t>
                      </a:r>
                      <a:endParaRPr lang="es-ES" sz="1100" b="1" dirty="0">
                        <a:solidFill>
                          <a:schemeClr val="bg1"/>
                        </a:solidFill>
                        <a:latin typeface="Tempus Sans ITC" pitchFamily="82" charset="0"/>
                      </a:endParaRPr>
                    </a:p>
                  </a:txBody>
                  <a:tcPr marL="99060" marR="99060"/>
                </a:tc>
                <a:tc>
                  <a:txBody>
                    <a:bodyPr/>
                    <a:lstStyle/>
                    <a:p>
                      <a:r>
                        <a:rPr lang="es-ES_tradnl" sz="1100" b="1" dirty="0" smtClean="0">
                          <a:solidFill>
                            <a:schemeClr val="bg1"/>
                          </a:solidFill>
                          <a:latin typeface="Tempus Sans ITC" pitchFamily="82" charset="0"/>
                        </a:rPr>
                        <a:t>g</a:t>
                      </a:r>
                      <a:endParaRPr lang="es-ES" sz="1100" b="1" dirty="0">
                        <a:solidFill>
                          <a:schemeClr val="bg1"/>
                        </a:solidFill>
                        <a:latin typeface="Tempus Sans ITC" pitchFamily="82" charset="0"/>
                      </a:endParaRPr>
                    </a:p>
                  </a:txBody>
                  <a:tcPr marL="99060" marR="99060"/>
                </a:tc>
                <a:tc>
                  <a:txBody>
                    <a:bodyPr/>
                    <a:lstStyle/>
                    <a:p>
                      <a:r>
                        <a:rPr lang="es-ES_tradnl" sz="1100" b="1" dirty="0" smtClean="0">
                          <a:solidFill>
                            <a:schemeClr val="bg1"/>
                          </a:solidFill>
                          <a:latin typeface="Tempus Sans ITC" pitchFamily="82" charset="0"/>
                        </a:rPr>
                        <a:t>c</a:t>
                      </a:r>
                      <a:endParaRPr lang="es-ES" sz="1100" b="1" dirty="0">
                        <a:solidFill>
                          <a:schemeClr val="bg1"/>
                        </a:solidFill>
                        <a:latin typeface="Tempus Sans ITC" pitchFamily="82" charset="0"/>
                      </a:endParaRPr>
                    </a:p>
                  </a:txBody>
                  <a:tcPr marL="99060" marR="99060"/>
                </a:tc>
                <a:tc>
                  <a:txBody>
                    <a:bodyPr/>
                    <a:lstStyle/>
                    <a:p>
                      <a:r>
                        <a:rPr lang="es-ES_tradnl" sz="1100" b="1" dirty="0" smtClean="0">
                          <a:solidFill>
                            <a:schemeClr val="bg1"/>
                          </a:solidFill>
                          <a:latin typeface="Tempus Sans ITC" pitchFamily="82" charset="0"/>
                        </a:rPr>
                        <a:t>v</a:t>
                      </a:r>
                      <a:endParaRPr lang="es-ES" sz="1100" b="1" dirty="0">
                        <a:solidFill>
                          <a:schemeClr val="bg1"/>
                        </a:solidFill>
                        <a:latin typeface="Tempus Sans ITC" pitchFamily="82" charset="0"/>
                      </a:endParaRPr>
                    </a:p>
                  </a:txBody>
                  <a:tcPr marL="99060" marR="99060"/>
                </a:tc>
                <a:tc>
                  <a:txBody>
                    <a:bodyPr/>
                    <a:lstStyle/>
                    <a:p>
                      <a:r>
                        <a:rPr lang="es-ES_tradnl" sz="1100" b="1" dirty="0" smtClean="0">
                          <a:solidFill>
                            <a:schemeClr val="bg1"/>
                          </a:solidFill>
                          <a:latin typeface="Tempus Sans ITC" pitchFamily="82" charset="0"/>
                        </a:rPr>
                        <a:t>h</a:t>
                      </a:r>
                      <a:endParaRPr lang="es-ES" sz="1100" b="1" dirty="0">
                        <a:solidFill>
                          <a:schemeClr val="bg1"/>
                        </a:solidFill>
                        <a:latin typeface="Tempus Sans ITC" pitchFamily="82" charset="0"/>
                      </a:endParaRPr>
                    </a:p>
                  </a:txBody>
                  <a:tcPr marL="99060" marR="99060"/>
                </a:tc>
              </a:tr>
              <a:tr h="272382">
                <a:tc>
                  <a:txBody>
                    <a:bodyPr/>
                    <a:lstStyle/>
                    <a:p>
                      <a:r>
                        <a:rPr lang="es-ES_tradnl" sz="1100" b="1" dirty="0" smtClean="0">
                          <a:solidFill>
                            <a:schemeClr val="bg1"/>
                          </a:solidFill>
                          <a:latin typeface="Tempus Sans ITC" pitchFamily="82" charset="0"/>
                        </a:rPr>
                        <a:t>a</a:t>
                      </a:r>
                      <a:endParaRPr lang="es-ES" sz="1100" b="1" dirty="0">
                        <a:solidFill>
                          <a:schemeClr val="bg1"/>
                        </a:solidFill>
                        <a:latin typeface="Tempus Sans ITC" pitchFamily="82" charset="0"/>
                      </a:endParaRPr>
                    </a:p>
                  </a:txBody>
                  <a:tcPr marL="99060" marR="99060"/>
                </a:tc>
                <a:tc>
                  <a:txBody>
                    <a:bodyPr/>
                    <a:lstStyle/>
                    <a:p>
                      <a:r>
                        <a:rPr lang="es-ES_tradnl" sz="1100" b="1" dirty="0" smtClean="0">
                          <a:solidFill>
                            <a:schemeClr val="bg1"/>
                          </a:solidFill>
                          <a:latin typeface="Tempus Sans ITC" pitchFamily="82" charset="0"/>
                        </a:rPr>
                        <a:t>p</a:t>
                      </a:r>
                      <a:endParaRPr lang="es-ES" sz="1100" b="1" dirty="0">
                        <a:solidFill>
                          <a:schemeClr val="bg1"/>
                        </a:solidFill>
                        <a:latin typeface="Tempus Sans ITC" pitchFamily="82" charset="0"/>
                      </a:endParaRPr>
                    </a:p>
                  </a:txBody>
                  <a:tcPr marL="99060" marR="99060"/>
                </a:tc>
                <a:tc>
                  <a:txBody>
                    <a:bodyPr/>
                    <a:lstStyle/>
                    <a:p>
                      <a:r>
                        <a:rPr lang="es-ES_tradnl" sz="1100" b="1" dirty="0" smtClean="0">
                          <a:solidFill>
                            <a:schemeClr val="bg1"/>
                          </a:solidFill>
                          <a:latin typeface="Tempus Sans ITC" pitchFamily="82" charset="0"/>
                        </a:rPr>
                        <a:t>g</a:t>
                      </a:r>
                      <a:endParaRPr lang="es-ES" sz="1100" b="1" dirty="0">
                        <a:solidFill>
                          <a:schemeClr val="bg1"/>
                        </a:solidFill>
                        <a:latin typeface="Tempus Sans ITC" pitchFamily="82" charset="0"/>
                      </a:endParaRPr>
                    </a:p>
                  </a:txBody>
                  <a:tcPr marL="99060" marR="99060"/>
                </a:tc>
                <a:tc>
                  <a:txBody>
                    <a:bodyPr/>
                    <a:lstStyle/>
                    <a:p>
                      <a:r>
                        <a:rPr lang="es-ES_tradnl" sz="1100" b="1" dirty="0" smtClean="0">
                          <a:solidFill>
                            <a:schemeClr val="bg1"/>
                          </a:solidFill>
                          <a:latin typeface="Tempus Sans ITC" pitchFamily="82" charset="0"/>
                        </a:rPr>
                        <a:t>g</a:t>
                      </a:r>
                      <a:endParaRPr lang="es-ES" sz="1100" b="1" dirty="0">
                        <a:solidFill>
                          <a:schemeClr val="bg1"/>
                        </a:solidFill>
                        <a:latin typeface="Tempus Sans ITC" pitchFamily="82" charset="0"/>
                      </a:endParaRPr>
                    </a:p>
                  </a:txBody>
                  <a:tcPr marL="99060" marR="99060"/>
                </a:tc>
                <a:tc>
                  <a:txBody>
                    <a:bodyPr/>
                    <a:lstStyle/>
                    <a:p>
                      <a:r>
                        <a:rPr lang="es-ES_tradnl" sz="1100" b="1" dirty="0" smtClean="0">
                          <a:solidFill>
                            <a:schemeClr val="bg1"/>
                          </a:solidFill>
                          <a:latin typeface="Tempus Sans ITC" pitchFamily="82" charset="0"/>
                        </a:rPr>
                        <a:t>i</a:t>
                      </a:r>
                      <a:endParaRPr lang="es-ES" sz="1100" b="1" dirty="0">
                        <a:solidFill>
                          <a:schemeClr val="bg1"/>
                        </a:solidFill>
                        <a:latin typeface="Tempus Sans ITC" pitchFamily="82" charset="0"/>
                      </a:endParaRPr>
                    </a:p>
                  </a:txBody>
                  <a:tcPr marL="99060" marR="99060"/>
                </a:tc>
                <a:tc>
                  <a:txBody>
                    <a:bodyPr/>
                    <a:lstStyle/>
                    <a:p>
                      <a:r>
                        <a:rPr lang="es-ES_tradnl" sz="1100" b="1" dirty="0" smtClean="0">
                          <a:solidFill>
                            <a:schemeClr val="bg1"/>
                          </a:solidFill>
                          <a:latin typeface="Tempus Sans ITC" pitchFamily="82" charset="0"/>
                        </a:rPr>
                        <a:t>u</a:t>
                      </a:r>
                      <a:endParaRPr lang="es-ES" sz="1100" b="1" dirty="0">
                        <a:solidFill>
                          <a:schemeClr val="bg1"/>
                        </a:solidFill>
                        <a:latin typeface="Tempus Sans ITC" pitchFamily="82" charset="0"/>
                      </a:endParaRPr>
                    </a:p>
                  </a:txBody>
                  <a:tcPr marL="99060" marR="99060"/>
                </a:tc>
                <a:tc>
                  <a:txBody>
                    <a:bodyPr/>
                    <a:lstStyle/>
                    <a:p>
                      <a:r>
                        <a:rPr lang="es-ES_tradnl" sz="1100" b="1" dirty="0" smtClean="0">
                          <a:solidFill>
                            <a:schemeClr val="bg1"/>
                          </a:solidFill>
                          <a:latin typeface="Tempus Sans ITC" pitchFamily="82" charset="0"/>
                        </a:rPr>
                        <a:t>o</a:t>
                      </a:r>
                      <a:endParaRPr lang="es-ES" sz="1100" b="1" dirty="0">
                        <a:solidFill>
                          <a:schemeClr val="bg1"/>
                        </a:solidFill>
                        <a:latin typeface="Tempus Sans ITC" pitchFamily="82" charset="0"/>
                      </a:endParaRPr>
                    </a:p>
                  </a:txBody>
                  <a:tcPr marL="99060" marR="99060"/>
                </a:tc>
                <a:tc>
                  <a:txBody>
                    <a:bodyPr/>
                    <a:lstStyle/>
                    <a:p>
                      <a:r>
                        <a:rPr lang="es-ES_tradnl" sz="1100" b="1" dirty="0" smtClean="0">
                          <a:solidFill>
                            <a:schemeClr val="bg1"/>
                          </a:solidFill>
                          <a:latin typeface="Tempus Sans ITC" pitchFamily="82" charset="0"/>
                        </a:rPr>
                        <a:t>m</a:t>
                      </a:r>
                      <a:endParaRPr lang="es-ES" sz="1100" b="1" dirty="0">
                        <a:solidFill>
                          <a:schemeClr val="bg1"/>
                        </a:solidFill>
                        <a:latin typeface="Tempus Sans ITC" pitchFamily="82" charset="0"/>
                      </a:endParaRPr>
                    </a:p>
                  </a:txBody>
                  <a:tcPr marL="99060" marR="99060"/>
                </a:tc>
                <a:tc>
                  <a:txBody>
                    <a:bodyPr/>
                    <a:lstStyle/>
                    <a:p>
                      <a:r>
                        <a:rPr lang="es-ES_tradnl" sz="1100" b="1" dirty="0" smtClean="0">
                          <a:solidFill>
                            <a:schemeClr val="bg1"/>
                          </a:solidFill>
                          <a:latin typeface="Tempus Sans ITC" pitchFamily="82" charset="0"/>
                        </a:rPr>
                        <a:t>a</a:t>
                      </a:r>
                      <a:endParaRPr lang="es-ES" sz="1100" b="1" dirty="0">
                        <a:solidFill>
                          <a:schemeClr val="bg1"/>
                        </a:solidFill>
                        <a:latin typeface="Tempus Sans ITC" pitchFamily="82" charset="0"/>
                      </a:endParaRPr>
                    </a:p>
                  </a:txBody>
                  <a:tcPr marL="99060" marR="99060"/>
                </a:tc>
                <a:tc>
                  <a:txBody>
                    <a:bodyPr/>
                    <a:lstStyle/>
                    <a:p>
                      <a:r>
                        <a:rPr lang="es-ES_tradnl" sz="1100" b="1" dirty="0" smtClean="0">
                          <a:solidFill>
                            <a:schemeClr val="bg1"/>
                          </a:solidFill>
                          <a:latin typeface="Tempus Sans ITC" pitchFamily="82" charset="0"/>
                        </a:rPr>
                        <a:t>i</a:t>
                      </a:r>
                      <a:endParaRPr lang="es-ES" sz="1100" b="1" dirty="0">
                        <a:solidFill>
                          <a:schemeClr val="bg1"/>
                        </a:solidFill>
                        <a:latin typeface="Tempus Sans ITC" pitchFamily="82" charset="0"/>
                      </a:endParaRPr>
                    </a:p>
                  </a:txBody>
                  <a:tcPr marL="99060" marR="99060"/>
                </a:tc>
              </a:tr>
              <a:tr h="272382">
                <a:tc>
                  <a:txBody>
                    <a:bodyPr/>
                    <a:lstStyle/>
                    <a:p>
                      <a:r>
                        <a:rPr lang="es-ES_tradnl" sz="1100" b="1" dirty="0" smtClean="0">
                          <a:solidFill>
                            <a:schemeClr val="bg1"/>
                          </a:solidFill>
                          <a:latin typeface="Tempus Sans ITC" pitchFamily="82" charset="0"/>
                        </a:rPr>
                        <a:t>s</a:t>
                      </a:r>
                      <a:endParaRPr lang="es-ES" sz="1100" b="1" dirty="0">
                        <a:solidFill>
                          <a:schemeClr val="bg1"/>
                        </a:solidFill>
                        <a:latin typeface="Tempus Sans ITC" pitchFamily="82" charset="0"/>
                      </a:endParaRPr>
                    </a:p>
                  </a:txBody>
                  <a:tcPr marL="99060" marR="99060"/>
                </a:tc>
                <a:tc>
                  <a:txBody>
                    <a:bodyPr/>
                    <a:lstStyle/>
                    <a:p>
                      <a:r>
                        <a:rPr lang="es-ES_tradnl" sz="1100" b="1" dirty="0" smtClean="0">
                          <a:solidFill>
                            <a:schemeClr val="bg1"/>
                          </a:solidFill>
                          <a:latin typeface="Tempus Sans ITC" pitchFamily="82" charset="0"/>
                        </a:rPr>
                        <a:t>a</a:t>
                      </a:r>
                      <a:endParaRPr lang="es-ES" sz="1100" b="1" dirty="0">
                        <a:solidFill>
                          <a:schemeClr val="bg1"/>
                        </a:solidFill>
                        <a:latin typeface="Tempus Sans ITC" pitchFamily="82" charset="0"/>
                      </a:endParaRPr>
                    </a:p>
                  </a:txBody>
                  <a:tcPr marL="99060" marR="99060"/>
                </a:tc>
                <a:tc>
                  <a:txBody>
                    <a:bodyPr/>
                    <a:lstStyle/>
                    <a:p>
                      <a:r>
                        <a:rPr lang="es-ES_tradnl" sz="1100" b="1" dirty="0" smtClean="0">
                          <a:solidFill>
                            <a:schemeClr val="bg1"/>
                          </a:solidFill>
                          <a:latin typeface="Tempus Sans ITC" pitchFamily="82" charset="0"/>
                        </a:rPr>
                        <a:t>l</a:t>
                      </a:r>
                      <a:endParaRPr lang="es-ES" sz="1100" b="1" dirty="0">
                        <a:solidFill>
                          <a:schemeClr val="bg1"/>
                        </a:solidFill>
                        <a:latin typeface="Tempus Sans ITC" pitchFamily="82" charset="0"/>
                      </a:endParaRPr>
                    </a:p>
                  </a:txBody>
                  <a:tcPr marL="99060" marR="99060"/>
                </a:tc>
                <a:tc>
                  <a:txBody>
                    <a:bodyPr/>
                    <a:lstStyle/>
                    <a:p>
                      <a:r>
                        <a:rPr lang="es-ES_tradnl" sz="1100" b="1" dirty="0" smtClean="0">
                          <a:solidFill>
                            <a:schemeClr val="bg1"/>
                          </a:solidFill>
                          <a:latin typeface="Tempus Sans ITC" pitchFamily="82" charset="0"/>
                        </a:rPr>
                        <a:t>h</a:t>
                      </a:r>
                      <a:endParaRPr lang="es-ES" sz="1100" b="1" dirty="0">
                        <a:solidFill>
                          <a:schemeClr val="bg1"/>
                        </a:solidFill>
                        <a:latin typeface="Tempus Sans ITC" pitchFamily="82" charset="0"/>
                      </a:endParaRPr>
                    </a:p>
                  </a:txBody>
                  <a:tcPr marL="99060" marR="99060"/>
                </a:tc>
                <a:tc>
                  <a:txBody>
                    <a:bodyPr/>
                    <a:lstStyle/>
                    <a:p>
                      <a:r>
                        <a:rPr lang="es-ES_tradnl" sz="1100" b="1" dirty="0" smtClean="0">
                          <a:solidFill>
                            <a:schemeClr val="bg1"/>
                          </a:solidFill>
                          <a:latin typeface="Tempus Sans ITC" pitchFamily="82" charset="0"/>
                        </a:rPr>
                        <a:t>e</a:t>
                      </a:r>
                      <a:endParaRPr lang="es-ES" sz="1100" b="1" dirty="0">
                        <a:solidFill>
                          <a:schemeClr val="bg1"/>
                        </a:solidFill>
                        <a:latin typeface="Tempus Sans ITC" pitchFamily="82" charset="0"/>
                      </a:endParaRPr>
                    </a:p>
                  </a:txBody>
                  <a:tcPr marL="99060" marR="99060"/>
                </a:tc>
                <a:tc>
                  <a:txBody>
                    <a:bodyPr/>
                    <a:lstStyle/>
                    <a:p>
                      <a:r>
                        <a:rPr lang="es-ES_tradnl" sz="1100" b="1" dirty="0" smtClean="0">
                          <a:solidFill>
                            <a:schemeClr val="bg1"/>
                          </a:solidFill>
                          <a:latin typeface="Tempus Sans ITC" pitchFamily="82" charset="0"/>
                        </a:rPr>
                        <a:t>l</a:t>
                      </a:r>
                      <a:endParaRPr lang="es-ES" sz="1100" b="1" dirty="0">
                        <a:solidFill>
                          <a:schemeClr val="bg1"/>
                        </a:solidFill>
                        <a:latin typeface="Tempus Sans ITC" pitchFamily="82" charset="0"/>
                      </a:endParaRPr>
                    </a:p>
                  </a:txBody>
                  <a:tcPr marL="99060" marR="99060"/>
                </a:tc>
                <a:tc>
                  <a:txBody>
                    <a:bodyPr/>
                    <a:lstStyle/>
                    <a:p>
                      <a:r>
                        <a:rPr lang="es-ES_tradnl" sz="1100" b="1" dirty="0" smtClean="0">
                          <a:solidFill>
                            <a:schemeClr val="bg1"/>
                          </a:solidFill>
                          <a:latin typeface="Tempus Sans ITC" pitchFamily="82" charset="0"/>
                        </a:rPr>
                        <a:t>ì</a:t>
                      </a:r>
                      <a:endParaRPr lang="es-ES" sz="1100" b="1" dirty="0">
                        <a:solidFill>
                          <a:schemeClr val="bg1"/>
                        </a:solidFill>
                        <a:latin typeface="Tempus Sans ITC" pitchFamily="82" charset="0"/>
                      </a:endParaRPr>
                    </a:p>
                  </a:txBody>
                  <a:tcPr marL="99060" marR="99060"/>
                </a:tc>
                <a:tc>
                  <a:txBody>
                    <a:bodyPr/>
                    <a:lstStyle/>
                    <a:p>
                      <a:r>
                        <a:rPr lang="es-ES_tradnl" sz="1100" b="1" dirty="0" smtClean="0">
                          <a:solidFill>
                            <a:schemeClr val="bg1"/>
                          </a:solidFill>
                          <a:latin typeface="Tempus Sans ITC" pitchFamily="82" charset="0"/>
                        </a:rPr>
                        <a:t>n</a:t>
                      </a:r>
                      <a:endParaRPr lang="es-ES" sz="1100" b="1" dirty="0">
                        <a:solidFill>
                          <a:schemeClr val="bg1"/>
                        </a:solidFill>
                        <a:latin typeface="Tempus Sans ITC" pitchFamily="82" charset="0"/>
                      </a:endParaRPr>
                    </a:p>
                  </a:txBody>
                  <a:tcPr marL="99060" marR="99060"/>
                </a:tc>
                <a:tc>
                  <a:txBody>
                    <a:bodyPr/>
                    <a:lstStyle/>
                    <a:p>
                      <a:r>
                        <a:rPr lang="es-ES_tradnl" sz="1100" b="1" dirty="0" smtClean="0">
                          <a:solidFill>
                            <a:schemeClr val="bg1"/>
                          </a:solidFill>
                          <a:latin typeface="Tempus Sans ITC" pitchFamily="82" charset="0"/>
                        </a:rPr>
                        <a:t>l</a:t>
                      </a:r>
                      <a:endParaRPr lang="es-ES" sz="1100" b="1" dirty="0">
                        <a:solidFill>
                          <a:schemeClr val="bg1"/>
                        </a:solidFill>
                        <a:latin typeface="Tempus Sans ITC" pitchFamily="82" charset="0"/>
                      </a:endParaRPr>
                    </a:p>
                  </a:txBody>
                  <a:tcPr marL="99060" marR="99060"/>
                </a:tc>
                <a:tc>
                  <a:txBody>
                    <a:bodyPr/>
                    <a:lstStyle/>
                    <a:p>
                      <a:r>
                        <a:rPr lang="es-ES_tradnl" sz="1100" b="1" dirty="0" smtClean="0">
                          <a:solidFill>
                            <a:schemeClr val="bg1"/>
                          </a:solidFill>
                          <a:latin typeface="Tempus Sans ITC" pitchFamily="82" charset="0"/>
                        </a:rPr>
                        <a:t>j</a:t>
                      </a:r>
                      <a:endParaRPr lang="es-ES" sz="1100" b="1" dirty="0">
                        <a:solidFill>
                          <a:schemeClr val="bg1"/>
                        </a:solidFill>
                        <a:latin typeface="Tempus Sans ITC" pitchFamily="82" charset="0"/>
                      </a:endParaRPr>
                    </a:p>
                  </a:txBody>
                  <a:tcPr marL="99060" marR="99060"/>
                </a:tc>
              </a:tr>
              <a:tr h="272382">
                <a:tc>
                  <a:txBody>
                    <a:bodyPr/>
                    <a:lstStyle/>
                    <a:p>
                      <a:r>
                        <a:rPr lang="es-ES_tradnl" sz="1100" b="1" dirty="0" smtClean="0">
                          <a:solidFill>
                            <a:schemeClr val="bg1"/>
                          </a:solidFill>
                          <a:latin typeface="Tempus Sans ITC" pitchFamily="82" charset="0"/>
                        </a:rPr>
                        <a:t>o</a:t>
                      </a:r>
                      <a:endParaRPr lang="es-ES" sz="1100" b="1" dirty="0">
                        <a:solidFill>
                          <a:schemeClr val="bg1"/>
                        </a:solidFill>
                        <a:latin typeface="Tempus Sans ITC" pitchFamily="82" charset="0"/>
                      </a:endParaRPr>
                    </a:p>
                  </a:txBody>
                  <a:tcPr marL="99060" marR="99060"/>
                </a:tc>
                <a:tc>
                  <a:txBody>
                    <a:bodyPr/>
                    <a:lstStyle/>
                    <a:p>
                      <a:r>
                        <a:rPr lang="es-ES_tradnl" sz="1100" b="1" dirty="0" smtClean="0">
                          <a:solidFill>
                            <a:schemeClr val="bg1"/>
                          </a:solidFill>
                          <a:latin typeface="Tempus Sans ITC" pitchFamily="82" charset="0"/>
                        </a:rPr>
                        <a:t>l</a:t>
                      </a:r>
                      <a:endParaRPr lang="es-ES" sz="1100" b="1" dirty="0">
                        <a:solidFill>
                          <a:schemeClr val="bg1"/>
                        </a:solidFill>
                        <a:latin typeface="Tempus Sans ITC" pitchFamily="82" charset="0"/>
                      </a:endParaRPr>
                    </a:p>
                  </a:txBody>
                  <a:tcPr marL="99060" marR="99060"/>
                </a:tc>
                <a:tc>
                  <a:txBody>
                    <a:bodyPr/>
                    <a:lstStyle/>
                    <a:p>
                      <a:r>
                        <a:rPr lang="es-ES_tradnl" sz="1100" b="1" dirty="0" smtClean="0">
                          <a:solidFill>
                            <a:schemeClr val="bg1"/>
                          </a:solidFill>
                          <a:latin typeface="Tempus Sans ITC" pitchFamily="82" charset="0"/>
                        </a:rPr>
                        <a:t>i</a:t>
                      </a:r>
                      <a:endParaRPr lang="es-ES" sz="1100" b="1" dirty="0">
                        <a:solidFill>
                          <a:schemeClr val="bg1"/>
                        </a:solidFill>
                        <a:latin typeface="Tempus Sans ITC" pitchFamily="82" charset="0"/>
                      </a:endParaRPr>
                    </a:p>
                  </a:txBody>
                  <a:tcPr marL="99060" marR="99060"/>
                </a:tc>
                <a:tc>
                  <a:txBody>
                    <a:bodyPr/>
                    <a:lstStyle/>
                    <a:p>
                      <a:r>
                        <a:rPr lang="es-ES_tradnl" sz="1100" b="1" dirty="0" smtClean="0">
                          <a:solidFill>
                            <a:schemeClr val="bg1"/>
                          </a:solidFill>
                          <a:latin typeface="Tempus Sans ITC" pitchFamily="82" charset="0"/>
                        </a:rPr>
                        <a:t>v</a:t>
                      </a:r>
                      <a:endParaRPr lang="es-ES" sz="1100" b="1" dirty="0">
                        <a:solidFill>
                          <a:schemeClr val="bg1"/>
                        </a:solidFill>
                        <a:latin typeface="Tempus Sans ITC" pitchFamily="82" charset="0"/>
                      </a:endParaRPr>
                    </a:p>
                  </a:txBody>
                  <a:tcPr marL="99060" marR="99060"/>
                </a:tc>
                <a:tc>
                  <a:txBody>
                    <a:bodyPr/>
                    <a:lstStyle/>
                    <a:p>
                      <a:r>
                        <a:rPr lang="es-ES_tradnl" sz="1100" b="1" dirty="0" smtClean="0">
                          <a:solidFill>
                            <a:schemeClr val="bg1"/>
                          </a:solidFill>
                          <a:latin typeface="Tempus Sans ITC" pitchFamily="82" charset="0"/>
                        </a:rPr>
                        <a:t>o</a:t>
                      </a:r>
                      <a:endParaRPr lang="es-ES" sz="1100" b="1" dirty="0">
                        <a:solidFill>
                          <a:schemeClr val="bg1"/>
                        </a:solidFill>
                        <a:latin typeface="Tempus Sans ITC" pitchFamily="82" charset="0"/>
                      </a:endParaRPr>
                    </a:p>
                  </a:txBody>
                  <a:tcPr marL="99060" marR="99060"/>
                </a:tc>
                <a:tc>
                  <a:txBody>
                    <a:bodyPr/>
                    <a:lstStyle/>
                    <a:p>
                      <a:r>
                        <a:rPr lang="es-ES_tradnl" sz="1100" b="1" dirty="0" smtClean="0">
                          <a:solidFill>
                            <a:schemeClr val="bg1"/>
                          </a:solidFill>
                          <a:latin typeface="Tempus Sans ITC" pitchFamily="82" charset="0"/>
                        </a:rPr>
                        <a:t>v</a:t>
                      </a:r>
                      <a:endParaRPr lang="es-ES" sz="1100" b="1" dirty="0">
                        <a:solidFill>
                          <a:schemeClr val="bg1"/>
                        </a:solidFill>
                        <a:latin typeface="Tempus Sans ITC" pitchFamily="82" charset="0"/>
                      </a:endParaRPr>
                    </a:p>
                  </a:txBody>
                  <a:tcPr marL="99060" marR="99060"/>
                </a:tc>
                <a:tc>
                  <a:txBody>
                    <a:bodyPr/>
                    <a:lstStyle/>
                    <a:p>
                      <a:r>
                        <a:rPr lang="es-ES_tradnl" sz="1100" b="1" dirty="0" smtClean="0">
                          <a:solidFill>
                            <a:schemeClr val="bg1"/>
                          </a:solidFill>
                          <a:latin typeface="Tempus Sans ITC" pitchFamily="82" charset="0"/>
                        </a:rPr>
                        <a:t>c</a:t>
                      </a:r>
                      <a:endParaRPr lang="es-ES" sz="1100" b="1" dirty="0">
                        <a:solidFill>
                          <a:schemeClr val="bg1"/>
                        </a:solidFill>
                        <a:latin typeface="Tempus Sans ITC" pitchFamily="82" charset="0"/>
                      </a:endParaRPr>
                    </a:p>
                  </a:txBody>
                  <a:tcPr marL="99060" marR="99060"/>
                </a:tc>
                <a:tc>
                  <a:txBody>
                    <a:bodyPr/>
                    <a:lstStyle/>
                    <a:p>
                      <a:r>
                        <a:rPr lang="es-ES_tradnl" sz="1100" b="1" dirty="0" smtClean="0">
                          <a:solidFill>
                            <a:schemeClr val="bg1"/>
                          </a:solidFill>
                          <a:latin typeface="Tempus Sans ITC" pitchFamily="82" charset="0"/>
                        </a:rPr>
                        <a:t>i</a:t>
                      </a:r>
                      <a:endParaRPr lang="es-ES" sz="1100" b="1" dirty="0">
                        <a:solidFill>
                          <a:schemeClr val="bg1"/>
                        </a:solidFill>
                        <a:latin typeface="Tempus Sans ITC" pitchFamily="82" charset="0"/>
                      </a:endParaRPr>
                    </a:p>
                  </a:txBody>
                  <a:tcPr marL="99060" marR="99060"/>
                </a:tc>
                <a:tc>
                  <a:txBody>
                    <a:bodyPr/>
                    <a:lstStyle/>
                    <a:p>
                      <a:r>
                        <a:rPr lang="es-ES_tradnl" sz="1100" b="1" dirty="0" smtClean="0">
                          <a:solidFill>
                            <a:schemeClr val="bg1"/>
                          </a:solidFill>
                          <a:latin typeface="Tempus Sans ITC" pitchFamily="82" charset="0"/>
                        </a:rPr>
                        <a:t>c</a:t>
                      </a:r>
                      <a:endParaRPr lang="es-ES" sz="1100" b="1" dirty="0">
                        <a:solidFill>
                          <a:schemeClr val="bg1"/>
                        </a:solidFill>
                        <a:latin typeface="Tempus Sans ITC" pitchFamily="82" charset="0"/>
                      </a:endParaRPr>
                    </a:p>
                  </a:txBody>
                  <a:tcPr marL="99060" marR="99060"/>
                </a:tc>
                <a:tc>
                  <a:txBody>
                    <a:bodyPr/>
                    <a:lstStyle/>
                    <a:p>
                      <a:r>
                        <a:rPr lang="es-ES_tradnl" sz="1100" b="1" dirty="0" smtClean="0">
                          <a:solidFill>
                            <a:schemeClr val="bg1"/>
                          </a:solidFill>
                          <a:latin typeface="Tempus Sans ITC" pitchFamily="82" charset="0"/>
                        </a:rPr>
                        <a:t>a</a:t>
                      </a:r>
                      <a:endParaRPr lang="es-ES" sz="1100" b="1" dirty="0">
                        <a:solidFill>
                          <a:schemeClr val="bg1"/>
                        </a:solidFill>
                        <a:latin typeface="Tempus Sans ITC" pitchFamily="82" charset="0"/>
                      </a:endParaRPr>
                    </a:p>
                  </a:txBody>
                  <a:tcPr marL="99060" marR="99060"/>
                </a:tc>
              </a:tr>
              <a:tr h="307907">
                <a:tc>
                  <a:txBody>
                    <a:bodyPr/>
                    <a:lstStyle/>
                    <a:p>
                      <a:r>
                        <a:rPr lang="es-ES_tradnl" sz="1100" b="1" dirty="0" smtClean="0">
                          <a:solidFill>
                            <a:schemeClr val="bg1"/>
                          </a:solidFill>
                          <a:latin typeface="Tempus Sans ITC" pitchFamily="82" charset="0"/>
                        </a:rPr>
                        <a:t>l</a:t>
                      </a:r>
                      <a:endParaRPr lang="es-ES" sz="1100" b="1" dirty="0">
                        <a:solidFill>
                          <a:schemeClr val="bg1"/>
                        </a:solidFill>
                        <a:latin typeface="Tempus Sans ITC" pitchFamily="82" charset="0"/>
                      </a:endParaRPr>
                    </a:p>
                  </a:txBody>
                  <a:tcPr marL="99060" marR="99060"/>
                </a:tc>
                <a:tc>
                  <a:txBody>
                    <a:bodyPr/>
                    <a:lstStyle/>
                    <a:p>
                      <a:r>
                        <a:rPr lang="es-ES_tradnl" sz="1100" b="1" dirty="0" smtClean="0">
                          <a:solidFill>
                            <a:schemeClr val="bg1"/>
                          </a:solidFill>
                          <a:latin typeface="Tempus Sans ITC" pitchFamily="82" charset="0"/>
                        </a:rPr>
                        <a:t>g</a:t>
                      </a:r>
                      <a:endParaRPr lang="es-ES" sz="1100" b="1" dirty="0">
                        <a:solidFill>
                          <a:schemeClr val="bg1"/>
                        </a:solidFill>
                        <a:latin typeface="Tempus Sans ITC" pitchFamily="82" charset="0"/>
                      </a:endParaRPr>
                    </a:p>
                  </a:txBody>
                  <a:tcPr marL="99060" marR="99060"/>
                </a:tc>
                <a:tc>
                  <a:txBody>
                    <a:bodyPr/>
                    <a:lstStyle/>
                    <a:p>
                      <a:r>
                        <a:rPr lang="es-ES_tradnl" sz="1100" b="1" dirty="0" smtClean="0">
                          <a:solidFill>
                            <a:schemeClr val="bg1"/>
                          </a:solidFill>
                          <a:latin typeface="Tempus Sans ITC" pitchFamily="82" charset="0"/>
                        </a:rPr>
                        <a:t>t</a:t>
                      </a:r>
                      <a:endParaRPr lang="es-ES" sz="1100" b="1" dirty="0">
                        <a:solidFill>
                          <a:schemeClr val="bg1"/>
                        </a:solidFill>
                        <a:latin typeface="Tempus Sans ITC" pitchFamily="82" charset="0"/>
                      </a:endParaRPr>
                    </a:p>
                  </a:txBody>
                  <a:tcPr marL="99060" marR="99060"/>
                </a:tc>
                <a:tc>
                  <a:txBody>
                    <a:bodyPr/>
                    <a:lstStyle/>
                    <a:p>
                      <a:r>
                        <a:rPr lang="es-ES_tradnl" sz="1100" b="1" dirty="0" smtClean="0">
                          <a:solidFill>
                            <a:schemeClr val="bg1"/>
                          </a:solidFill>
                          <a:latin typeface="Tempus Sans ITC" pitchFamily="82" charset="0"/>
                        </a:rPr>
                        <a:t>u</a:t>
                      </a:r>
                      <a:endParaRPr lang="es-ES" sz="1100" b="1" dirty="0">
                        <a:solidFill>
                          <a:schemeClr val="bg1"/>
                        </a:solidFill>
                        <a:latin typeface="Tempus Sans ITC" pitchFamily="82" charset="0"/>
                      </a:endParaRPr>
                    </a:p>
                  </a:txBody>
                  <a:tcPr marL="99060" marR="99060"/>
                </a:tc>
                <a:tc>
                  <a:txBody>
                    <a:bodyPr/>
                    <a:lstStyle/>
                    <a:p>
                      <a:r>
                        <a:rPr lang="es-ES_tradnl" sz="1100" b="1" dirty="0" smtClean="0">
                          <a:solidFill>
                            <a:schemeClr val="bg1"/>
                          </a:solidFill>
                          <a:latin typeface="Tempus Sans ITC" pitchFamily="82" charset="0"/>
                        </a:rPr>
                        <a:t>l</a:t>
                      </a:r>
                      <a:endParaRPr lang="es-ES" sz="1100" b="1" dirty="0">
                        <a:solidFill>
                          <a:schemeClr val="bg1"/>
                        </a:solidFill>
                        <a:latin typeface="Tempus Sans ITC" pitchFamily="82" charset="0"/>
                      </a:endParaRPr>
                    </a:p>
                  </a:txBody>
                  <a:tcPr marL="99060" marR="99060"/>
                </a:tc>
                <a:tc>
                  <a:txBody>
                    <a:bodyPr/>
                    <a:lstStyle/>
                    <a:p>
                      <a:r>
                        <a:rPr lang="es-ES_tradnl" sz="1100" b="1" dirty="0" smtClean="0">
                          <a:solidFill>
                            <a:schemeClr val="bg1"/>
                          </a:solidFill>
                          <a:latin typeface="Tempus Sans ITC" pitchFamily="82" charset="0"/>
                        </a:rPr>
                        <a:t>i</a:t>
                      </a:r>
                      <a:endParaRPr lang="es-ES" sz="1100" b="1" dirty="0">
                        <a:solidFill>
                          <a:schemeClr val="bg1"/>
                        </a:solidFill>
                        <a:latin typeface="Tempus Sans ITC" pitchFamily="82" charset="0"/>
                      </a:endParaRPr>
                    </a:p>
                  </a:txBody>
                  <a:tcPr marL="99060" marR="99060"/>
                </a:tc>
                <a:tc>
                  <a:txBody>
                    <a:bodyPr/>
                    <a:lstStyle/>
                    <a:p>
                      <a:r>
                        <a:rPr lang="es-ES_tradnl" sz="1100" b="1" dirty="0" smtClean="0">
                          <a:solidFill>
                            <a:schemeClr val="bg1"/>
                          </a:solidFill>
                          <a:latin typeface="Tempus Sans ITC" pitchFamily="82" charset="0"/>
                        </a:rPr>
                        <a:t>p</a:t>
                      </a:r>
                      <a:endParaRPr lang="es-ES" sz="1100" b="1" dirty="0">
                        <a:solidFill>
                          <a:schemeClr val="bg1"/>
                        </a:solidFill>
                        <a:latin typeface="Tempus Sans ITC" pitchFamily="82" charset="0"/>
                      </a:endParaRPr>
                    </a:p>
                  </a:txBody>
                  <a:tcPr marL="99060" marR="99060"/>
                </a:tc>
                <a:tc>
                  <a:txBody>
                    <a:bodyPr/>
                    <a:lstStyle/>
                    <a:p>
                      <a:r>
                        <a:rPr lang="es-ES_tradnl" sz="1100" b="1" dirty="0" smtClean="0">
                          <a:solidFill>
                            <a:schemeClr val="bg1"/>
                          </a:solidFill>
                          <a:latin typeface="Tempus Sans ITC" pitchFamily="82" charset="0"/>
                        </a:rPr>
                        <a:t>à</a:t>
                      </a:r>
                      <a:endParaRPr lang="es-ES" sz="1100" b="1" dirty="0">
                        <a:solidFill>
                          <a:schemeClr val="bg1"/>
                        </a:solidFill>
                        <a:latin typeface="Tempus Sans ITC" pitchFamily="82" charset="0"/>
                      </a:endParaRPr>
                    </a:p>
                  </a:txBody>
                  <a:tcPr marL="99060" marR="99060"/>
                </a:tc>
                <a:tc>
                  <a:txBody>
                    <a:bodyPr/>
                    <a:lstStyle/>
                    <a:p>
                      <a:r>
                        <a:rPr lang="es-ES_tradnl" sz="1100" b="1" dirty="0" smtClean="0">
                          <a:solidFill>
                            <a:schemeClr val="bg1"/>
                          </a:solidFill>
                          <a:latin typeface="Tempus Sans ITC" pitchFamily="82" charset="0"/>
                        </a:rPr>
                        <a:t>n</a:t>
                      </a:r>
                      <a:endParaRPr lang="es-ES" sz="1100" b="1" dirty="0">
                        <a:solidFill>
                          <a:schemeClr val="bg1"/>
                        </a:solidFill>
                        <a:latin typeface="Tempus Sans ITC" pitchFamily="82" charset="0"/>
                      </a:endParaRPr>
                    </a:p>
                  </a:txBody>
                  <a:tcPr marL="99060" marR="99060"/>
                </a:tc>
                <a:tc>
                  <a:txBody>
                    <a:bodyPr/>
                    <a:lstStyle/>
                    <a:p>
                      <a:r>
                        <a:rPr lang="es-ES_tradnl" sz="1100" b="1" dirty="0" smtClean="0">
                          <a:solidFill>
                            <a:schemeClr val="bg1"/>
                          </a:solidFill>
                          <a:latin typeface="Tempus Sans ITC" pitchFamily="82" charset="0"/>
                        </a:rPr>
                        <a:t>k</a:t>
                      </a:r>
                      <a:endParaRPr lang="es-ES" sz="1100" b="1" dirty="0">
                        <a:solidFill>
                          <a:schemeClr val="bg1"/>
                        </a:solidFill>
                        <a:latin typeface="Tempus Sans ITC" pitchFamily="82" charset="0"/>
                      </a:endParaRPr>
                    </a:p>
                  </a:txBody>
                  <a:tcPr marL="99060" marR="99060"/>
                </a:tc>
              </a:tr>
              <a:tr h="272382">
                <a:tc>
                  <a:txBody>
                    <a:bodyPr/>
                    <a:lstStyle/>
                    <a:p>
                      <a:r>
                        <a:rPr lang="es-ES_tradnl" sz="1100" b="1" dirty="0" smtClean="0">
                          <a:solidFill>
                            <a:schemeClr val="bg1"/>
                          </a:solidFill>
                          <a:latin typeface="Tempus Sans ITC" pitchFamily="82" charset="0"/>
                        </a:rPr>
                        <a:t>h</a:t>
                      </a:r>
                      <a:endParaRPr lang="es-ES" sz="1100" b="1" dirty="0">
                        <a:solidFill>
                          <a:schemeClr val="bg1"/>
                        </a:solidFill>
                        <a:latin typeface="Tempus Sans ITC" pitchFamily="82" charset="0"/>
                      </a:endParaRPr>
                    </a:p>
                  </a:txBody>
                  <a:tcPr marL="99060" marR="99060"/>
                </a:tc>
                <a:tc>
                  <a:txBody>
                    <a:bodyPr/>
                    <a:lstStyle/>
                    <a:p>
                      <a:r>
                        <a:rPr lang="es-ES_tradnl" sz="1100" b="1" dirty="0" smtClean="0">
                          <a:solidFill>
                            <a:schemeClr val="bg1"/>
                          </a:solidFill>
                          <a:latin typeface="Tempus Sans ITC" pitchFamily="82" charset="0"/>
                        </a:rPr>
                        <a:t>k</a:t>
                      </a:r>
                      <a:endParaRPr lang="es-ES" sz="1100" b="1" dirty="0">
                        <a:solidFill>
                          <a:schemeClr val="bg1"/>
                        </a:solidFill>
                        <a:latin typeface="Tempus Sans ITC" pitchFamily="82" charset="0"/>
                      </a:endParaRPr>
                    </a:p>
                  </a:txBody>
                  <a:tcPr marL="99060" marR="99060"/>
                </a:tc>
                <a:tc>
                  <a:txBody>
                    <a:bodyPr/>
                    <a:lstStyle/>
                    <a:p>
                      <a:r>
                        <a:rPr lang="es-ES_tradnl" sz="1100" b="1" dirty="0" smtClean="0">
                          <a:solidFill>
                            <a:schemeClr val="bg1"/>
                          </a:solidFill>
                          <a:latin typeface="Tempus Sans ITC" pitchFamily="82" charset="0"/>
                        </a:rPr>
                        <a:t>a</a:t>
                      </a:r>
                      <a:endParaRPr lang="es-ES" sz="1100" b="1" dirty="0">
                        <a:solidFill>
                          <a:schemeClr val="bg1"/>
                        </a:solidFill>
                        <a:latin typeface="Tempus Sans ITC" pitchFamily="82" charset="0"/>
                      </a:endParaRPr>
                    </a:p>
                  </a:txBody>
                  <a:tcPr marL="99060" marR="99060"/>
                </a:tc>
                <a:tc>
                  <a:txBody>
                    <a:bodyPr/>
                    <a:lstStyle/>
                    <a:p>
                      <a:r>
                        <a:rPr lang="es-ES_tradnl" sz="1100" b="1" dirty="0" smtClean="0">
                          <a:solidFill>
                            <a:schemeClr val="bg1"/>
                          </a:solidFill>
                          <a:latin typeface="Tempus Sans ITC" pitchFamily="82" charset="0"/>
                        </a:rPr>
                        <a:t>e</a:t>
                      </a:r>
                      <a:endParaRPr lang="es-ES" sz="1100" b="1" dirty="0">
                        <a:solidFill>
                          <a:schemeClr val="bg1"/>
                        </a:solidFill>
                        <a:latin typeface="Tempus Sans ITC" pitchFamily="82" charset="0"/>
                      </a:endParaRPr>
                    </a:p>
                  </a:txBody>
                  <a:tcPr marL="99060" marR="99060"/>
                </a:tc>
                <a:tc>
                  <a:txBody>
                    <a:bodyPr/>
                    <a:lstStyle/>
                    <a:p>
                      <a:r>
                        <a:rPr lang="es-ES_tradnl" sz="1100" b="1" dirty="0" smtClean="0">
                          <a:solidFill>
                            <a:schemeClr val="bg1"/>
                          </a:solidFill>
                          <a:latin typeface="Tempus Sans ITC" pitchFamily="82" charset="0"/>
                        </a:rPr>
                        <a:t>d</a:t>
                      </a:r>
                      <a:endParaRPr lang="es-ES" sz="1100" b="1" dirty="0">
                        <a:solidFill>
                          <a:schemeClr val="bg1"/>
                        </a:solidFill>
                        <a:latin typeface="Tempus Sans ITC" pitchFamily="82" charset="0"/>
                      </a:endParaRPr>
                    </a:p>
                  </a:txBody>
                  <a:tcPr marL="99060" marR="99060"/>
                </a:tc>
                <a:tc>
                  <a:txBody>
                    <a:bodyPr/>
                    <a:lstStyle/>
                    <a:p>
                      <a:r>
                        <a:rPr lang="es-ES_tradnl" sz="1100" b="1" dirty="0" smtClean="0">
                          <a:solidFill>
                            <a:schemeClr val="bg1"/>
                          </a:solidFill>
                          <a:latin typeface="Tempus Sans ITC" pitchFamily="82" charset="0"/>
                        </a:rPr>
                        <a:t>í</a:t>
                      </a:r>
                      <a:endParaRPr lang="es-ES" sz="1100" b="1" dirty="0">
                        <a:solidFill>
                          <a:schemeClr val="bg1"/>
                        </a:solidFill>
                        <a:latin typeface="Tempus Sans ITC" pitchFamily="82" charset="0"/>
                      </a:endParaRPr>
                    </a:p>
                  </a:txBody>
                  <a:tcPr marL="99060" marR="99060"/>
                </a:tc>
                <a:tc>
                  <a:txBody>
                    <a:bodyPr/>
                    <a:lstStyle/>
                    <a:p>
                      <a:r>
                        <a:rPr lang="es-ES_tradnl" sz="1100" b="1" dirty="0" smtClean="0">
                          <a:solidFill>
                            <a:schemeClr val="bg1"/>
                          </a:solidFill>
                          <a:latin typeface="Tempus Sans ITC" pitchFamily="82" charset="0"/>
                        </a:rPr>
                        <a:t>u</a:t>
                      </a:r>
                      <a:endParaRPr lang="es-ES" sz="1100" b="1" dirty="0">
                        <a:solidFill>
                          <a:schemeClr val="bg1"/>
                        </a:solidFill>
                        <a:latin typeface="Tempus Sans ITC" pitchFamily="82" charset="0"/>
                      </a:endParaRPr>
                    </a:p>
                  </a:txBody>
                  <a:tcPr marL="99060" marR="99060"/>
                </a:tc>
                <a:tc>
                  <a:txBody>
                    <a:bodyPr/>
                    <a:lstStyle/>
                    <a:p>
                      <a:r>
                        <a:rPr lang="es-ES_tradnl" sz="1100" b="1" dirty="0" smtClean="0">
                          <a:solidFill>
                            <a:schemeClr val="bg1"/>
                          </a:solidFill>
                          <a:latin typeface="Tempus Sans ITC" pitchFamily="82" charset="0"/>
                        </a:rPr>
                        <a:t>q</a:t>
                      </a:r>
                      <a:endParaRPr lang="es-ES" sz="1100" b="1" dirty="0">
                        <a:solidFill>
                          <a:schemeClr val="bg1"/>
                        </a:solidFill>
                        <a:latin typeface="Tempus Sans ITC" pitchFamily="82" charset="0"/>
                      </a:endParaRPr>
                    </a:p>
                  </a:txBody>
                  <a:tcPr marL="99060" marR="99060"/>
                </a:tc>
                <a:tc>
                  <a:txBody>
                    <a:bodyPr/>
                    <a:lstStyle/>
                    <a:p>
                      <a:r>
                        <a:rPr lang="es-ES_tradnl" sz="1100" b="1" dirty="0" smtClean="0">
                          <a:solidFill>
                            <a:schemeClr val="bg1"/>
                          </a:solidFill>
                          <a:latin typeface="Tempus Sans ITC" pitchFamily="82" charset="0"/>
                        </a:rPr>
                        <a:t>r</a:t>
                      </a:r>
                      <a:endParaRPr lang="es-ES" sz="1100" b="1" dirty="0">
                        <a:solidFill>
                          <a:schemeClr val="bg1"/>
                        </a:solidFill>
                        <a:latin typeface="Tempus Sans ITC" pitchFamily="82" charset="0"/>
                      </a:endParaRPr>
                    </a:p>
                  </a:txBody>
                  <a:tcPr marL="99060" marR="99060"/>
                </a:tc>
                <a:tc>
                  <a:txBody>
                    <a:bodyPr/>
                    <a:lstStyle/>
                    <a:p>
                      <a:r>
                        <a:rPr lang="es-ES_tradnl" sz="1100" b="1" dirty="0" smtClean="0">
                          <a:solidFill>
                            <a:schemeClr val="bg1"/>
                          </a:solidFill>
                          <a:latin typeface="Tempus Sans ITC" pitchFamily="82" charset="0"/>
                        </a:rPr>
                        <a:t>o</a:t>
                      </a:r>
                      <a:endParaRPr lang="es-ES" sz="1100" b="1" dirty="0">
                        <a:solidFill>
                          <a:schemeClr val="bg1"/>
                        </a:solidFill>
                        <a:latin typeface="Tempus Sans ITC" pitchFamily="82" charset="0"/>
                      </a:endParaRPr>
                    </a:p>
                  </a:txBody>
                  <a:tcPr marL="99060" marR="99060"/>
                </a:tc>
              </a:tr>
            </a:tbl>
          </a:graphicData>
        </a:graphic>
      </p:graphicFrame>
      <p:sp>
        <p:nvSpPr>
          <p:cNvPr id="32877" name="6 CuadroTexto"/>
          <p:cNvSpPr txBox="1">
            <a:spLocks noChangeArrowheads="1"/>
          </p:cNvSpPr>
          <p:nvPr/>
        </p:nvSpPr>
        <p:spPr bwMode="auto">
          <a:xfrm>
            <a:off x="7953375" y="4919663"/>
            <a:ext cx="1227138" cy="1630362"/>
          </a:xfrm>
          <a:prstGeom prst="rect">
            <a:avLst/>
          </a:prstGeom>
          <a:noFill/>
          <a:ln w="9525">
            <a:noFill/>
            <a:miter lim="800000"/>
            <a:headEnd/>
            <a:tailEnd/>
          </a:ln>
        </p:spPr>
        <p:txBody>
          <a:bodyPr>
            <a:spAutoFit/>
          </a:bodyPr>
          <a:lstStyle/>
          <a:p>
            <a:r>
              <a:rPr lang="es-ES_tradnl" sz="1000" b="1">
                <a:solidFill>
                  <a:srgbClr val="00B0F0"/>
                </a:solidFill>
                <a:latin typeface="Tempus Sans ITC" pitchFamily="82" charset="0"/>
              </a:rPr>
              <a:t>Jazmín</a:t>
            </a:r>
          </a:p>
          <a:p>
            <a:r>
              <a:rPr lang="es-ES_tradnl" sz="1000" b="1">
                <a:solidFill>
                  <a:srgbClr val="00B0F0"/>
                </a:solidFill>
                <a:latin typeface="Tempus Sans ITC" pitchFamily="82" charset="0"/>
              </a:rPr>
              <a:t>Rosa</a:t>
            </a:r>
          </a:p>
          <a:p>
            <a:r>
              <a:rPr lang="es-ES_tradnl" sz="1000" b="1">
                <a:solidFill>
                  <a:srgbClr val="00B0F0"/>
                </a:solidFill>
                <a:latin typeface="Tempus Sans ITC" pitchFamily="82" charset="0"/>
              </a:rPr>
              <a:t>Clavel</a:t>
            </a:r>
          </a:p>
          <a:p>
            <a:r>
              <a:rPr lang="es-ES_tradnl" sz="1000" b="1">
                <a:solidFill>
                  <a:srgbClr val="00B0F0"/>
                </a:solidFill>
                <a:latin typeface="Tempus Sans ITC" pitchFamily="82" charset="0"/>
              </a:rPr>
              <a:t>Orquídea</a:t>
            </a:r>
          </a:p>
          <a:p>
            <a:r>
              <a:rPr lang="es-ES_tradnl" sz="1000" b="1">
                <a:solidFill>
                  <a:srgbClr val="00B0F0"/>
                </a:solidFill>
                <a:latin typeface="Tempus Sans ITC" pitchFamily="82" charset="0"/>
              </a:rPr>
              <a:t>Cica</a:t>
            </a:r>
          </a:p>
          <a:p>
            <a:r>
              <a:rPr lang="es-ES_tradnl" sz="1000" b="1">
                <a:solidFill>
                  <a:srgbClr val="00B0F0"/>
                </a:solidFill>
                <a:latin typeface="Tempus Sans ITC" pitchFamily="82" charset="0"/>
              </a:rPr>
              <a:t>Olivo</a:t>
            </a:r>
          </a:p>
          <a:p>
            <a:r>
              <a:rPr lang="es-ES_tradnl" sz="1000" b="1">
                <a:solidFill>
                  <a:srgbClr val="00B0F0"/>
                </a:solidFill>
                <a:latin typeface="Tempus Sans ITC" pitchFamily="82" charset="0"/>
              </a:rPr>
              <a:t>Girasol</a:t>
            </a:r>
          </a:p>
          <a:p>
            <a:r>
              <a:rPr lang="es-ES_tradnl" sz="1000" b="1">
                <a:solidFill>
                  <a:srgbClr val="00B0F0"/>
                </a:solidFill>
                <a:latin typeface="Tempus Sans ITC" pitchFamily="82" charset="0"/>
              </a:rPr>
              <a:t>Alhelí</a:t>
            </a:r>
          </a:p>
          <a:p>
            <a:r>
              <a:rPr lang="es-ES_tradnl" sz="1000" b="1">
                <a:solidFill>
                  <a:srgbClr val="00B0F0"/>
                </a:solidFill>
                <a:latin typeface="Tempus Sans ITC" pitchFamily="82" charset="0"/>
              </a:rPr>
              <a:t>Tulipán</a:t>
            </a:r>
          </a:p>
          <a:p>
            <a:r>
              <a:rPr lang="es-ES_tradnl" sz="1000" b="1">
                <a:solidFill>
                  <a:srgbClr val="00B0F0"/>
                </a:solidFill>
                <a:latin typeface="Tempus Sans ITC" pitchFamily="82" charset="0"/>
              </a:rPr>
              <a:t>nopal</a:t>
            </a:r>
          </a:p>
        </p:txBody>
      </p:sp>
      <p:sp>
        <p:nvSpPr>
          <p:cNvPr id="32878" name="7 Rectángulo"/>
          <p:cNvSpPr>
            <a:spLocks noChangeArrowheads="1"/>
          </p:cNvSpPr>
          <p:nvPr/>
        </p:nvSpPr>
        <p:spPr bwMode="auto">
          <a:xfrm>
            <a:off x="7953375" y="4429125"/>
            <a:ext cx="1500188" cy="554038"/>
          </a:xfrm>
          <a:prstGeom prst="rect">
            <a:avLst/>
          </a:prstGeom>
          <a:noFill/>
          <a:ln w="9525">
            <a:noFill/>
            <a:miter lim="800000"/>
            <a:headEnd/>
            <a:tailEnd/>
          </a:ln>
        </p:spPr>
        <p:txBody>
          <a:bodyPr>
            <a:spAutoFit/>
          </a:bodyPr>
          <a:lstStyle/>
          <a:p>
            <a:r>
              <a:rPr lang="es-ES_tradnl" sz="1000" b="1">
                <a:solidFill>
                  <a:srgbClr val="7030A0"/>
                </a:solidFill>
                <a:latin typeface="Tempus Sans ITC" pitchFamily="82" charset="0"/>
              </a:rPr>
              <a:t>BUSCA EN LA SOPA DE LETRAS  10 NOMBRES DE FLORES</a:t>
            </a:r>
            <a:endParaRPr lang="es-ES" sz="1000" b="1">
              <a:solidFill>
                <a:srgbClr val="7030A0"/>
              </a:solidFill>
              <a:latin typeface="Tempus Sans ITC" pitchFamily="82" charset="0"/>
            </a:endParaRPr>
          </a:p>
        </p:txBody>
      </p:sp>
      <p:graphicFrame>
        <p:nvGraphicFramePr>
          <p:cNvPr id="9" name="8 Tabla"/>
          <p:cNvGraphicFramePr>
            <a:graphicFrameLocks noGrp="1"/>
          </p:cNvGraphicFramePr>
          <p:nvPr/>
        </p:nvGraphicFramePr>
        <p:xfrm>
          <a:off x="6881813" y="1143000"/>
          <a:ext cx="2476517" cy="3000396"/>
        </p:xfrm>
        <a:graphic>
          <a:graphicData uri="http://schemas.openxmlformats.org/drawingml/2006/table">
            <a:tbl>
              <a:tblPr firstRow="1" bandRow="1">
                <a:tableStyleId>{93296810-A885-4BE3-A3E7-6D5BEEA58F35}</a:tableStyleId>
              </a:tblPr>
              <a:tblGrid>
                <a:gridCol w="2476517"/>
              </a:tblGrid>
              <a:tr h="3000396">
                <a:tc>
                  <a:txBody>
                    <a:bodyPr/>
                    <a:lstStyle/>
                    <a:p>
                      <a:r>
                        <a:rPr lang="es-ES_tradnl" sz="1000" dirty="0" smtClean="0">
                          <a:solidFill>
                            <a:schemeClr val="accent6">
                              <a:lumMod val="50000"/>
                            </a:schemeClr>
                          </a:solidFill>
                          <a:latin typeface="Tempus Sans ITC" pitchFamily="82" charset="0"/>
                        </a:rPr>
                        <a:t>Colmos:</a:t>
                      </a:r>
                    </a:p>
                    <a:p>
                      <a:r>
                        <a:rPr lang="es-ES" sz="1000" b="0" i="0" kern="1200" dirty="0" smtClean="0">
                          <a:solidFill>
                            <a:schemeClr val="bg1"/>
                          </a:solidFill>
                          <a:latin typeface="Tempus Sans ITC" pitchFamily="82" charset="0"/>
                          <a:ea typeface="+mn-ea"/>
                          <a:cs typeface="+mn-cs"/>
                        </a:rPr>
                        <a:t>-Cuál es el colmo de un médico?</a:t>
                      </a:r>
                    </a:p>
                    <a:p>
                      <a:r>
                        <a:rPr lang="es-ES" sz="1000" b="0" i="0" kern="1200" dirty="0" smtClean="0">
                          <a:solidFill>
                            <a:schemeClr val="bg1"/>
                          </a:solidFill>
                          <a:latin typeface="Tempus Sans ITC" pitchFamily="82" charset="0"/>
                          <a:ea typeface="+mn-ea"/>
                          <a:cs typeface="+mn-cs"/>
                        </a:rPr>
                        <a:t>Que una de sus hijas se llame Dolores y la otra Remedios</a:t>
                      </a:r>
                    </a:p>
                    <a:p>
                      <a:r>
                        <a:rPr lang="es-ES_tradnl" sz="1000" b="0" dirty="0" smtClean="0">
                          <a:solidFill>
                            <a:schemeClr val="bg1"/>
                          </a:solidFill>
                          <a:latin typeface="Tempus Sans ITC" pitchFamily="82" charset="0"/>
                        </a:rPr>
                        <a:t>-</a:t>
                      </a:r>
                      <a:r>
                        <a:rPr lang="es-ES" sz="1000" b="0" i="0" kern="1200" dirty="0" smtClean="0">
                          <a:solidFill>
                            <a:schemeClr val="bg1"/>
                          </a:solidFill>
                          <a:latin typeface="Tempus Sans ITC" pitchFamily="82" charset="0"/>
                          <a:ea typeface="+mn-ea"/>
                          <a:cs typeface="+mn-cs"/>
                        </a:rPr>
                        <a:t>¿Cuál es el colmo de un carnicero?</a:t>
                      </a:r>
                    </a:p>
                    <a:p>
                      <a:r>
                        <a:rPr lang="es-ES" sz="1000" b="0" i="0" kern="1200" dirty="0" smtClean="0">
                          <a:solidFill>
                            <a:schemeClr val="bg1"/>
                          </a:solidFill>
                          <a:latin typeface="Tempus Sans ITC" pitchFamily="82" charset="0"/>
                          <a:ea typeface="+mn-ea"/>
                          <a:cs typeface="+mn-cs"/>
                        </a:rPr>
                        <a:t> Tener un perro salchicha</a:t>
                      </a:r>
                    </a:p>
                    <a:p>
                      <a:r>
                        <a:rPr lang="es-ES_tradnl" sz="1000" b="0" dirty="0" smtClean="0">
                          <a:solidFill>
                            <a:schemeClr val="bg1"/>
                          </a:solidFill>
                          <a:latin typeface="Tempus Sans ITC" pitchFamily="82" charset="0"/>
                        </a:rPr>
                        <a:t>-</a:t>
                      </a:r>
                      <a:r>
                        <a:rPr lang="es-ES" sz="1000" b="0" i="0" kern="1200" dirty="0" smtClean="0">
                          <a:solidFill>
                            <a:schemeClr val="bg1"/>
                          </a:solidFill>
                          <a:latin typeface="Tempus Sans ITC" pitchFamily="82" charset="0"/>
                          <a:ea typeface="+mn-ea"/>
                          <a:cs typeface="+mn-cs"/>
                        </a:rPr>
                        <a:t>¿Cuál es el colmo de una aspiradora?</a:t>
                      </a:r>
                    </a:p>
                    <a:p>
                      <a:r>
                        <a:rPr lang="es-ES" sz="1000" b="0" i="0" kern="1200" dirty="0" smtClean="0">
                          <a:solidFill>
                            <a:schemeClr val="bg1"/>
                          </a:solidFill>
                          <a:latin typeface="Tempus Sans ITC" pitchFamily="82" charset="0"/>
                          <a:ea typeface="+mn-ea"/>
                          <a:cs typeface="+mn-cs"/>
                        </a:rPr>
                        <a:t> Tenerle alergia al polvo</a:t>
                      </a:r>
                    </a:p>
                    <a:p>
                      <a:r>
                        <a:rPr lang="es-ES_tradnl" sz="1000" b="0" dirty="0" smtClean="0">
                          <a:solidFill>
                            <a:schemeClr val="bg1"/>
                          </a:solidFill>
                          <a:latin typeface="Tempus Sans ITC" pitchFamily="82" charset="0"/>
                        </a:rPr>
                        <a:t>-</a:t>
                      </a:r>
                      <a:r>
                        <a:rPr lang="es-ES" sz="1000" b="0" i="0" kern="1200" dirty="0" smtClean="0">
                          <a:solidFill>
                            <a:schemeClr val="bg1"/>
                          </a:solidFill>
                          <a:latin typeface="Tempus Sans ITC" pitchFamily="82" charset="0"/>
                          <a:ea typeface="+mn-ea"/>
                          <a:cs typeface="+mn-cs"/>
                        </a:rPr>
                        <a:t>¿Cual es el colmo de un jardinero?</a:t>
                      </a:r>
                    </a:p>
                    <a:p>
                      <a:r>
                        <a:rPr lang="es-ES" sz="1000" b="0" i="0" kern="1200" dirty="0" smtClean="0">
                          <a:solidFill>
                            <a:schemeClr val="bg1"/>
                          </a:solidFill>
                          <a:latin typeface="Tempus Sans ITC" pitchFamily="82" charset="0"/>
                          <a:ea typeface="+mn-ea"/>
                          <a:cs typeface="+mn-cs"/>
                        </a:rPr>
                        <a:t> Que lo dejen plantado</a:t>
                      </a:r>
                    </a:p>
                    <a:p>
                      <a:r>
                        <a:rPr lang="es-ES_tradnl" sz="1000" b="0" dirty="0" smtClean="0">
                          <a:solidFill>
                            <a:schemeClr val="bg1"/>
                          </a:solidFill>
                          <a:latin typeface="Tempus Sans ITC" pitchFamily="82" charset="0"/>
                        </a:rPr>
                        <a:t>-</a:t>
                      </a:r>
                      <a:r>
                        <a:rPr lang="es-ES" sz="1000" b="0" i="0" kern="1200" dirty="0" smtClean="0">
                          <a:solidFill>
                            <a:schemeClr val="bg1"/>
                          </a:solidFill>
                          <a:latin typeface="Tempus Sans ITC" pitchFamily="82" charset="0"/>
                          <a:ea typeface="+mn-ea"/>
                          <a:cs typeface="+mn-cs"/>
                        </a:rPr>
                        <a:t>¿Cual es el colmo de un ciego?</a:t>
                      </a:r>
                    </a:p>
                    <a:p>
                      <a:r>
                        <a:rPr lang="es-ES" sz="1000" b="0" i="0" kern="1200" dirty="0" smtClean="0">
                          <a:solidFill>
                            <a:schemeClr val="bg1"/>
                          </a:solidFill>
                          <a:latin typeface="Tempus Sans ITC" pitchFamily="82" charset="0"/>
                          <a:ea typeface="+mn-ea"/>
                          <a:cs typeface="+mn-cs"/>
                        </a:rPr>
                        <a:t> Vivir en el barrio vista alegre en la calle buena vista en el piso 9º (noveno) B vender tuberías y llamarse Casimiro</a:t>
                      </a:r>
                    </a:p>
                    <a:p>
                      <a:r>
                        <a:rPr lang="es-ES_tradnl" sz="1000" b="0" dirty="0" smtClean="0">
                          <a:solidFill>
                            <a:schemeClr val="bg1"/>
                          </a:solidFill>
                          <a:latin typeface="Tempus Sans ITC" pitchFamily="82" charset="0"/>
                        </a:rPr>
                        <a:t>-</a:t>
                      </a:r>
                      <a:r>
                        <a:rPr lang="es-ES" sz="1000" b="0" i="0" kern="1200" dirty="0" smtClean="0">
                          <a:solidFill>
                            <a:schemeClr val="bg1"/>
                          </a:solidFill>
                          <a:latin typeface="Tempus Sans ITC" pitchFamily="82" charset="0"/>
                          <a:ea typeface="+mn-ea"/>
                          <a:cs typeface="+mn-cs"/>
                        </a:rPr>
                        <a:t>¿Cuál es el colmo de un pez?</a:t>
                      </a:r>
                    </a:p>
                    <a:p>
                      <a:r>
                        <a:rPr lang="es-ES" sz="1000" b="0" i="0" kern="1200" dirty="0" smtClean="0">
                          <a:solidFill>
                            <a:schemeClr val="bg1"/>
                          </a:solidFill>
                          <a:latin typeface="Tempus Sans ITC" pitchFamily="82" charset="0"/>
                          <a:ea typeface="+mn-ea"/>
                          <a:cs typeface="+mn-cs"/>
                        </a:rPr>
                        <a:t> Morirse de... Sed</a:t>
                      </a:r>
                    </a:p>
                    <a:p>
                      <a:r>
                        <a:rPr lang="es-ES" sz="1000" b="0" i="0" kern="1200" dirty="0" smtClean="0">
                          <a:solidFill>
                            <a:schemeClr val="bg1"/>
                          </a:solidFill>
                          <a:latin typeface="Tempus Sans ITC" pitchFamily="82" charset="0"/>
                          <a:ea typeface="+mn-ea"/>
                          <a:cs typeface="+mn-cs"/>
                        </a:rPr>
                        <a:t>-¿Cuál es el colmo de un pez?</a:t>
                      </a:r>
                    </a:p>
                    <a:p>
                      <a:r>
                        <a:rPr lang="es-ES" sz="1000" b="0" i="0" kern="1200" dirty="0" smtClean="0">
                          <a:solidFill>
                            <a:schemeClr val="bg1"/>
                          </a:solidFill>
                          <a:latin typeface="Tempus Sans ITC" pitchFamily="82" charset="0"/>
                          <a:ea typeface="+mn-ea"/>
                          <a:cs typeface="+mn-cs"/>
                        </a:rPr>
                        <a:t> Morirse de... sed</a:t>
                      </a:r>
                    </a:p>
                  </a:txBody>
                  <a:tcPr marL="99060" marR="99060"/>
                </a:tc>
              </a:tr>
            </a:tbl>
          </a:graphicData>
        </a:graphic>
      </p:graphicFrame>
      <p:graphicFrame>
        <p:nvGraphicFramePr>
          <p:cNvPr id="10" name="9 Tabla"/>
          <p:cNvGraphicFramePr>
            <a:graphicFrameLocks noGrp="1"/>
          </p:cNvGraphicFramePr>
          <p:nvPr/>
        </p:nvGraphicFramePr>
        <p:xfrm>
          <a:off x="231775" y="1071563"/>
          <a:ext cx="6435372" cy="3214710"/>
        </p:xfrm>
        <a:graphic>
          <a:graphicData uri="http://schemas.openxmlformats.org/drawingml/2006/table">
            <a:tbl>
              <a:tblPr firstRow="1" bandRow="1">
                <a:tableStyleId>{93296810-A885-4BE3-A3E7-6D5BEEA58F35}</a:tableStyleId>
              </a:tblPr>
              <a:tblGrid>
                <a:gridCol w="2145124"/>
                <a:gridCol w="2145124"/>
                <a:gridCol w="2145124"/>
              </a:tblGrid>
              <a:tr h="3214710">
                <a:tc>
                  <a:txBody>
                    <a:bodyPr/>
                    <a:lstStyle/>
                    <a:p>
                      <a:r>
                        <a:rPr lang="es-ES_tradnl" sz="1100" dirty="0" smtClean="0">
                          <a:solidFill>
                            <a:schemeClr val="accent6">
                              <a:lumMod val="50000"/>
                            </a:schemeClr>
                          </a:solidFill>
                          <a:latin typeface="Tempus Sans ITC" pitchFamily="82" charset="0"/>
                        </a:rPr>
                        <a:t>·</a:t>
                      </a:r>
                      <a:r>
                        <a:rPr lang="es-ES_tradnl" sz="1100" b="0" dirty="0" smtClean="0">
                          <a:solidFill>
                            <a:schemeClr val="bg1">
                              <a:lumMod val="95000"/>
                              <a:lumOff val="5000"/>
                            </a:schemeClr>
                          </a:solidFill>
                          <a:latin typeface="Tempus Sans ITC" pitchFamily="82" charset="0"/>
                        </a:rPr>
                        <a:t>CONFU:</a:t>
                      </a:r>
                    </a:p>
                    <a:p>
                      <a:r>
                        <a:rPr lang="es-ES_tradnl" sz="1100" b="0" dirty="0" smtClean="0">
                          <a:solidFill>
                            <a:schemeClr val="bg1">
                              <a:lumMod val="95000"/>
                              <a:lumOff val="5000"/>
                            </a:schemeClr>
                          </a:solidFill>
                          <a:latin typeface="Tempus Sans ITC" pitchFamily="82" charset="0"/>
                        </a:rPr>
                        <a:t>¿Porque</a:t>
                      </a:r>
                      <a:r>
                        <a:rPr lang="es-ES_tradnl" sz="1100" b="0" baseline="0" dirty="0" smtClean="0">
                          <a:solidFill>
                            <a:schemeClr val="bg1">
                              <a:lumMod val="95000"/>
                              <a:lumOff val="5000"/>
                            </a:schemeClr>
                          </a:solidFill>
                          <a:latin typeface="Tempus Sans ITC" pitchFamily="82" charset="0"/>
                        </a:rPr>
                        <a:t> mataron a confu?</a:t>
                      </a:r>
                    </a:p>
                    <a:p>
                      <a:r>
                        <a:rPr lang="es-ES_tradnl" sz="1100" b="0" baseline="0" dirty="0" smtClean="0">
                          <a:solidFill>
                            <a:schemeClr val="bg1">
                              <a:lumMod val="95000"/>
                              <a:lumOff val="5000"/>
                            </a:schemeClr>
                          </a:solidFill>
                          <a:latin typeface="Tempus Sans ITC" pitchFamily="82" charset="0"/>
                        </a:rPr>
                        <a:t>Por que lo confundieron</a:t>
                      </a:r>
                    </a:p>
                    <a:p>
                      <a:r>
                        <a:rPr lang="es-ES_tradnl" sz="1100" b="0" baseline="0" dirty="0" smtClean="0">
                          <a:solidFill>
                            <a:schemeClr val="bg1">
                              <a:lumMod val="95000"/>
                              <a:lumOff val="5000"/>
                            </a:schemeClr>
                          </a:solidFill>
                          <a:latin typeface="Tempus Sans ITC" pitchFamily="82" charset="0"/>
                        </a:rPr>
                        <a:t>¿Dónde merca confu?</a:t>
                      </a:r>
                    </a:p>
                    <a:p>
                      <a:r>
                        <a:rPr lang="es-ES_tradnl" sz="1100" b="0" baseline="0" dirty="0" smtClean="0">
                          <a:solidFill>
                            <a:schemeClr val="bg1">
                              <a:lumMod val="95000"/>
                              <a:lumOff val="5000"/>
                            </a:schemeClr>
                          </a:solidFill>
                          <a:latin typeface="Tempus Sans ITC" pitchFamily="82" charset="0"/>
                        </a:rPr>
                        <a:t>En cunfama</a:t>
                      </a:r>
                    </a:p>
                    <a:p>
                      <a:r>
                        <a:rPr lang="es-ES_tradnl" sz="1100" b="0" baseline="0" dirty="0" smtClean="0">
                          <a:solidFill>
                            <a:schemeClr val="bg1">
                              <a:lumMod val="95000"/>
                              <a:lumOff val="5000"/>
                            </a:schemeClr>
                          </a:solidFill>
                          <a:latin typeface="Tempus Sans ITC" pitchFamily="82" charset="0"/>
                        </a:rPr>
                        <a:t>¿Cómo se llama el papa de confu?</a:t>
                      </a:r>
                    </a:p>
                    <a:p>
                      <a:r>
                        <a:rPr lang="es-ES_tradnl" sz="1100" b="0" baseline="0" dirty="0" smtClean="0">
                          <a:solidFill>
                            <a:schemeClr val="bg1">
                              <a:lumMod val="95000"/>
                              <a:lumOff val="5000"/>
                            </a:schemeClr>
                          </a:solidFill>
                          <a:latin typeface="Tempus Sans ITC" pitchFamily="82" charset="0"/>
                        </a:rPr>
                        <a:t>Confulancio</a:t>
                      </a:r>
                    </a:p>
                    <a:p>
                      <a:r>
                        <a:rPr lang="es-ES_tradnl" sz="1100" b="0" baseline="0" dirty="0" smtClean="0">
                          <a:solidFill>
                            <a:schemeClr val="bg1">
                              <a:lumMod val="95000"/>
                              <a:lumOff val="5000"/>
                            </a:schemeClr>
                          </a:solidFill>
                          <a:latin typeface="Tempus Sans ITC" pitchFamily="82" charset="0"/>
                        </a:rPr>
                        <a:t>¿Cómo son los hijos de confu?</a:t>
                      </a:r>
                    </a:p>
                    <a:p>
                      <a:r>
                        <a:rPr lang="es-ES_tradnl" sz="1100" b="0" baseline="0" dirty="0" smtClean="0">
                          <a:solidFill>
                            <a:schemeClr val="bg1">
                              <a:lumMod val="95000"/>
                              <a:lumOff val="5000"/>
                            </a:schemeClr>
                          </a:solidFill>
                          <a:latin typeface="Tempus Sans ITC" pitchFamily="82" charset="0"/>
                        </a:rPr>
                        <a:t>Cunfundiditos</a:t>
                      </a:r>
                    </a:p>
                    <a:p>
                      <a:r>
                        <a:rPr lang="es-ES_tradnl" sz="1100" b="0" baseline="0" dirty="0" smtClean="0">
                          <a:solidFill>
                            <a:schemeClr val="bg1">
                              <a:lumMod val="95000"/>
                              <a:lumOff val="5000"/>
                            </a:schemeClr>
                          </a:solidFill>
                          <a:latin typeface="Tempus Sans ITC" pitchFamily="82" charset="0"/>
                        </a:rPr>
                        <a:t>¿Qué lleva confu en la mochila ?</a:t>
                      </a:r>
                    </a:p>
                    <a:p>
                      <a:r>
                        <a:rPr lang="es-ES_tradnl" sz="1100" b="0" baseline="0" dirty="0" smtClean="0">
                          <a:solidFill>
                            <a:schemeClr val="bg1">
                              <a:lumMod val="95000"/>
                              <a:lumOff val="5000"/>
                            </a:schemeClr>
                          </a:solidFill>
                          <a:latin typeface="Tempus Sans ITC" pitchFamily="82" charset="0"/>
                        </a:rPr>
                        <a:t>Cunfites</a:t>
                      </a:r>
                    </a:p>
                    <a:p>
                      <a:r>
                        <a:rPr lang="es-ES_tradnl" sz="1100" b="0" baseline="0" dirty="0" smtClean="0">
                          <a:solidFill>
                            <a:schemeClr val="bg1">
                              <a:lumMod val="95000"/>
                              <a:lumOff val="5000"/>
                            </a:schemeClr>
                          </a:solidFill>
                          <a:latin typeface="Tempus Sans ITC" pitchFamily="82" charset="0"/>
                        </a:rPr>
                        <a:t>¿Cuál es la EPS de confu?</a:t>
                      </a:r>
                    </a:p>
                    <a:p>
                      <a:r>
                        <a:rPr lang="es-ES_tradnl" sz="1100" b="0" baseline="0" dirty="0" smtClean="0">
                          <a:solidFill>
                            <a:schemeClr val="bg1">
                              <a:lumMod val="95000"/>
                              <a:lumOff val="5000"/>
                            </a:schemeClr>
                          </a:solidFill>
                          <a:latin typeface="Tempus Sans ITC" pitchFamily="82" charset="0"/>
                        </a:rPr>
                        <a:t>cunfunalco</a:t>
                      </a:r>
                      <a:endParaRPr lang="es-ES" sz="1100" b="0" dirty="0" smtClean="0">
                        <a:solidFill>
                          <a:schemeClr val="bg1">
                            <a:lumMod val="95000"/>
                            <a:lumOff val="5000"/>
                          </a:schemeClr>
                        </a:solidFill>
                        <a:latin typeface="Tempus Sans ITC" pitchFamily="82" charset="0"/>
                      </a:endParaRPr>
                    </a:p>
                    <a:p>
                      <a:r>
                        <a:rPr lang="es-ES" sz="1100" b="1" i="0" kern="1200" dirty="0" smtClean="0">
                          <a:solidFill>
                            <a:schemeClr val="bg1">
                              <a:lumMod val="95000"/>
                              <a:lumOff val="5000"/>
                            </a:schemeClr>
                          </a:solidFill>
                          <a:latin typeface="+mn-lt"/>
                          <a:ea typeface="+mn-ea"/>
                          <a:cs typeface="+mn-cs"/>
                        </a:rPr>
                        <a:t>·</a:t>
                      </a:r>
                      <a:r>
                        <a:rPr lang="es-ES" sz="1100" b="0" i="0" kern="1200" dirty="0" smtClean="0">
                          <a:solidFill>
                            <a:schemeClr val="bg1">
                              <a:lumMod val="95000"/>
                              <a:lumOff val="5000"/>
                            </a:schemeClr>
                          </a:solidFill>
                          <a:latin typeface="Tempus Sans ITC" pitchFamily="82" charset="0"/>
                          <a:ea typeface="+mn-ea"/>
                          <a:cs typeface="+mn-cs"/>
                        </a:rPr>
                        <a:t>Animal de color amarillo con patas y no camina, con alas y no vuela, con pico y no pica, con ojos y no ve. ¿Que animal es? Un pollito muerto.</a:t>
                      </a:r>
                      <a:endParaRPr lang="es-ES" sz="1100" dirty="0">
                        <a:solidFill>
                          <a:schemeClr val="bg1">
                            <a:lumMod val="95000"/>
                            <a:lumOff val="5000"/>
                          </a:schemeClr>
                        </a:solidFill>
                        <a:latin typeface="Tempus Sans ITC" pitchFamily="82" charset="0"/>
                      </a:endParaRPr>
                    </a:p>
                  </a:txBody>
                  <a:tcPr marL="99060" marR="99060">
                    <a:solidFill>
                      <a:schemeClr val="accent3">
                        <a:lumMod val="20000"/>
                        <a:lumOff val="80000"/>
                      </a:schemeClr>
                    </a:solidFill>
                  </a:tcPr>
                </a:tc>
                <a:tc>
                  <a:txBody>
                    <a:bodyPr/>
                    <a:lstStyle/>
                    <a:p>
                      <a:r>
                        <a:rPr lang="es-ES_tradnl" sz="1100" b="1" dirty="0" smtClean="0">
                          <a:solidFill>
                            <a:schemeClr val="bg1">
                              <a:lumMod val="95000"/>
                              <a:lumOff val="5000"/>
                            </a:schemeClr>
                          </a:solidFill>
                          <a:latin typeface="Tempus Sans ITC" pitchFamily="82" charset="0"/>
                        </a:rPr>
                        <a:t>·</a:t>
                      </a:r>
                      <a:r>
                        <a:rPr lang="es-ES_tradnl" sz="1100" b="0" dirty="0" smtClean="0">
                          <a:solidFill>
                            <a:schemeClr val="bg1">
                              <a:lumMod val="95000"/>
                              <a:lumOff val="5000"/>
                            </a:schemeClr>
                          </a:solidFill>
                          <a:latin typeface="Tempus Sans ITC" pitchFamily="82" charset="0"/>
                        </a:rPr>
                        <a:t>Llegan un par de bobos y se encuentran un espejo</a:t>
                      </a:r>
                      <a:r>
                        <a:rPr lang="es-ES_tradnl" sz="1100" b="0" baseline="0" dirty="0" smtClean="0">
                          <a:solidFill>
                            <a:schemeClr val="bg1">
                              <a:lumMod val="95000"/>
                              <a:lumOff val="5000"/>
                            </a:schemeClr>
                          </a:solidFill>
                          <a:latin typeface="Tempus Sans ITC" pitchFamily="82" charset="0"/>
                        </a:rPr>
                        <a:t> y el que lo tiene se mira y dice hay oíste este lo conozco y el otro coge el espejo y se mira y dice pues claro bobo no ve que soy yo.</a:t>
                      </a:r>
                    </a:p>
                    <a:p>
                      <a:r>
                        <a:rPr lang="es-ES_tradnl" sz="1100" b="1" baseline="0" dirty="0" smtClean="0">
                          <a:solidFill>
                            <a:schemeClr val="bg1">
                              <a:lumMod val="95000"/>
                              <a:lumOff val="5000"/>
                            </a:schemeClr>
                          </a:solidFill>
                          <a:latin typeface="Tempus Sans ITC" pitchFamily="82" charset="0"/>
                        </a:rPr>
                        <a:t>· </a:t>
                      </a:r>
                      <a:r>
                        <a:rPr lang="es-ES_tradnl" sz="1100" b="0" baseline="0" dirty="0" smtClean="0">
                          <a:solidFill>
                            <a:schemeClr val="bg1">
                              <a:lumMod val="95000"/>
                              <a:lumOff val="5000"/>
                            </a:schemeClr>
                          </a:solidFill>
                          <a:latin typeface="Tempus Sans ITC" pitchFamily="82" charset="0"/>
                        </a:rPr>
                        <a:t>Había una vez una </a:t>
                      </a:r>
                      <a:r>
                        <a:rPr lang="es-ES_tradnl" sz="1100" b="0" baseline="0" dirty="0" err="1" smtClean="0">
                          <a:solidFill>
                            <a:schemeClr val="bg1">
                              <a:lumMod val="95000"/>
                              <a:lumOff val="5000"/>
                            </a:schemeClr>
                          </a:solidFill>
                          <a:latin typeface="Tempus Sans ITC" pitchFamily="82" charset="0"/>
                        </a:rPr>
                        <a:t>zukarita</a:t>
                      </a:r>
                      <a:r>
                        <a:rPr lang="es-ES_tradnl" sz="1100" b="0" baseline="0" dirty="0" smtClean="0">
                          <a:solidFill>
                            <a:schemeClr val="bg1">
                              <a:lumMod val="95000"/>
                              <a:lumOff val="5000"/>
                            </a:schemeClr>
                          </a:solidFill>
                          <a:latin typeface="Tempus Sans ITC" pitchFamily="82" charset="0"/>
                        </a:rPr>
                        <a:t> montando bicicleta se callo y se aporreo toda su carita</a:t>
                      </a:r>
                    </a:p>
                    <a:p>
                      <a:r>
                        <a:rPr lang="es-ES_tradnl" sz="1100" b="1" baseline="0" dirty="0" smtClean="0">
                          <a:solidFill>
                            <a:schemeClr val="bg1">
                              <a:lumMod val="95000"/>
                              <a:lumOff val="5000"/>
                            </a:schemeClr>
                          </a:solidFill>
                          <a:latin typeface="Tempus Sans ITC" pitchFamily="82" charset="0"/>
                        </a:rPr>
                        <a:t>· ¿</a:t>
                      </a:r>
                      <a:r>
                        <a:rPr lang="es-ES_tradnl" sz="1100" b="0" baseline="0" dirty="0" smtClean="0">
                          <a:solidFill>
                            <a:schemeClr val="bg1">
                              <a:lumMod val="95000"/>
                              <a:lumOff val="5000"/>
                            </a:schemeClr>
                          </a:solidFill>
                          <a:latin typeface="Tempus Sans ITC" pitchFamily="82" charset="0"/>
                        </a:rPr>
                        <a:t>como se dice tanga en chino? </a:t>
                      </a:r>
                    </a:p>
                    <a:p>
                      <a:r>
                        <a:rPr lang="es-ES_tradnl" sz="1100" b="0" baseline="0" dirty="0" smtClean="0">
                          <a:solidFill>
                            <a:schemeClr val="bg1">
                              <a:lumMod val="95000"/>
                              <a:lumOff val="5000"/>
                            </a:schemeClr>
                          </a:solidFill>
                          <a:latin typeface="Tempus Sans ITC" pitchFamily="82" charset="0"/>
                        </a:rPr>
                        <a:t>Se lo vi toito</a:t>
                      </a:r>
                    </a:p>
                    <a:p>
                      <a:r>
                        <a:rPr lang="es-ES_tradnl" sz="1100" b="1" baseline="0" dirty="0" smtClean="0">
                          <a:solidFill>
                            <a:schemeClr val="bg1">
                              <a:lumMod val="95000"/>
                              <a:lumOff val="5000"/>
                            </a:schemeClr>
                          </a:solidFill>
                          <a:latin typeface="Tempus Sans ITC" pitchFamily="82" charset="0"/>
                        </a:rPr>
                        <a:t>·</a:t>
                      </a:r>
                      <a:r>
                        <a:rPr lang="es-ES_tradnl" sz="1100" b="0" baseline="0" dirty="0" smtClean="0">
                          <a:solidFill>
                            <a:schemeClr val="bg1">
                              <a:lumMod val="95000"/>
                              <a:lumOff val="5000"/>
                            </a:schemeClr>
                          </a:solidFill>
                          <a:latin typeface="Tempus Sans ITC" pitchFamily="82" charset="0"/>
                        </a:rPr>
                        <a:t> llega un colombiano y le dice a un chino hola y el chino dice no tengo lelo.</a:t>
                      </a:r>
                    </a:p>
                    <a:p>
                      <a:r>
                        <a:rPr lang="es-ES_tradnl" sz="1100" b="1" baseline="0" dirty="0" smtClean="0">
                          <a:solidFill>
                            <a:schemeClr val="bg1">
                              <a:lumMod val="95000"/>
                              <a:lumOff val="5000"/>
                            </a:schemeClr>
                          </a:solidFill>
                          <a:latin typeface="Tempus Sans ITC" pitchFamily="82" charset="0"/>
                        </a:rPr>
                        <a:t>· </a:t>
                      </a:r>
                      <a:r>
                        <a:rPr lang="es-ES_tradnl" sz="1100" b="0" baseline="0" dirty="0" smtClean="0">
                          <a:solidFill>
                            <a:schemeClr val="bg1">
                              <a:lumMod val="95000"/>
                              <a:lumOff val="5000"/>
                            </a:schemeClr>
                          </a:solidFill>
                          <a:latin typeface="Tempus Sans ITC" pitchFamily="82" charset="0"/>
                        </a:rPr>
                        <a:t>Había una vez una olla que paso la calle la piso un carro y quedo paila</a:t>
                      </a:r>
                      <a:endParaRPr lang="es-ES" sz="1100" b="1" dirty="0">
                        <a:solidFill>
                          <a:schemeClr val="bg1">
                            <a:lumMod val="95000"/>
                            <a:lumOff val="5000"/>
                          </a:schemeClr>
                        </a:solidFill>
                        <a:latin typeface="Tempus Sans ITC" pitchFamily="82" charset="0"/>
                      </a:endParaRPr>
                    </a:p>
                  </a:txBody>
                  <a:tcPr marL="99060" marR="99060">
                    <a:solidFill>
                      <a:schemeClr val="accent2">
                        <a:lumMod val="20000"/>
                        <a:lumOff val="80000"/>
                      </a:schemeClr>
                    </a:solidFill>
                  </a:tcPr>
                </a:tc>
                <a:tc>
                  <a:txBody>
                    <a:bodyPr/>
                    <a:lstStyle/>
                    <a:p>
                      <a:r>
                        <a:rPr lang="es-ES_tradnl" sz="1100" b="1" dirty="0" smtClean="0">
                          <a:solidFill>
                            <a:schemeClr val="bg1">
                              <a:lumMod val="95000"/>
                              <a:lumOff val="5000"/>
                            </a:schemeClr>
                          </a:solidFill>
                          <a:latin typeface="Tempus Sans ITC" pitchFamily="82" charset="0"/>
                        </a:rPr>
                        <a:t>·</a:t>
                      </a:r>
                      <a:r>
                        <a:rPr lang="es-ES" sz="1100" b="0" i="0" kern="1200" dirty="0" smtClean="0">
                          <a:solidFill>
                            <a:schemeClr val="bg1">
                              <a:lumMod val="95000"/>
                              <a:lumOff val="5000"/>
                            </a:schemeClr>
                          </a:solidFill>
                          <a:latin typeface="Tempus Sans ITC" pitchFamily="82" charset="0"/>
                          <a:ea typeface="+mn-ea"/>
                          <a:cs typeface="+mn-cs"/>
                        </a:rPr>
                        <a:t>Que usa superman después de bañarse? su perfume.</a:t>
                      </a:r>
                      <a:endParaRPr lang="es-ES_tradnl" sz="1100" b="0" dirty="0" smtClean="0">
                        <a:solidFill>
                          <a:schemeClr val="bg1">
                            <a:lumMod val="95000"/>
                            <a:lumOff val="5000"/>
                          </a:schemeClr>
                        </a:solidFill>
                        <a:latin typeface="Tempus Sans ITC" pitchFamily="82"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s-ES_tradnl" sz="1100" b="1" dirty="0" smtClean="0">
                          <a:solidFill>
                            <a:schemeClr val="bg1">
                              <a:lumMod val="95000"/>
                              <a:lumOff val="5000"/>
                            </a:schemeClr>
                          </a:solidFill>
                          <a:latin typeface="Tempus Sans ITC" pitchFamily="82" charset="0"/>
                        </a:rPr>
                        <a:t>·</a:t>
                      </a:r>
                      <a:r>
                        <a:rPr lang="es-ES" sz="1100" b="0" i="0" kern="1200" dirty="0" smtClean="0">
                          <a:solidFill>
                            <a:schemeClr val="bg1">
                              <a:lumMod val="95000"/>
                              <a:lumOff val="5000"/>
                            </a:schemeClr>
                          </a:solidFill>
                          <a:latin typeface="Tempus Sans ITC" pitchFamily="82" charset="0"/>
                          <a:ea typeface="+mn-ea"/>
                          <a:cs typeface="+mn-cs"/>
                        </a:rPr>
                        <a:t>Cual es el santo mas apestoso? San Itario.</a:t>
                      </a:r>
                      <a:endParaRPr lang="es-ES" sz="1100" b="0" dirty="0" smtClean="0">
                        <a:solidFill>
                          <a:schemeClr val="bg1">
                            <a:lumMod val="95000"/>
                            <a:lumOff val="5000"/>
                          </a:schemeClr>
                        </a:solidFill>
                        <a:latin typeface="Tempus Sans ITC" pitchFamily="82"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s-ES_tradnl" sz="1100" b="1" dirty="0" smtClean="0">
                          <a:solidFill>
                            <a:schemeClr val="bg1">
                              <a:lumMod val="95000"/>
                              <a:lumOff val="5000"/>
                            </a:schemeClr>
                          </a:solidFill>
                          <a:latin typeface="Tempus Sans ITC" pitchFamily="82" charset="0"/>
                        </a:rPr>
                        <a:t>·</a:t>
                      </a:r>
                      <a:r>
                        <a:rPr lang="es-ES" sz="1100" b="0" i="0" kern="1200" dirty="0" smtClean="0">
                          <a:solidFill>
                            <a:schemeClr val="bg1">
                              <a:lumMod val="95000"/>
                              <a:lumOff val="5000"/>
                            </a:schemeClr>
                          </a:solidFill>
                          <a:latin typeface="Tempus Sans ITC" pitchFamily="82" charset="0"/>
                          <a:ea typeface="+mn-ea"/>
                          <a:cs typeface="+mn-cs"/>
                        </a:rPr>
                        <a:t>Que es lo que se pone FLASH cuando llega a su casa? R= sus pantuflas.</a:t>
                      </a:r>
                      <a:endParaRPr lang="es-ES" sz="1100" b="0" dirty="0" smtClean="0">
                        <a:solidFill>
                          <a:schemeClr val="bg1">
                            <a:lumMod val="95000"/>
                            <a:lumOff val="5000"/>
                          </a:schemeClr>
                        </a:solidFill>
                        <a:latin typeface="Tempus Sans ITC" pitchFamily="82"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s-ES_tradnl" sz="1100" b="1" dirty="0" smtClean="0">
                          <a:solidFill>
                            <a:schemeClr val="bg1">
                              <a:lumMod val="95000"/>
                              <a:lumOff val="5000"/>
                            </a:schemeClr>
                          </a:solidFill>
                          <a:latin typeface="Tempus Sans ITC" pitchFamily="82" charset="0"/>
                        </a:rPr>
                        <a:t>·</a:t>
                      </a:r>
                      <a:r>
                        <a:rPr lang="es-ES_tradnl" sz="1100" b="0" dirty="0" smtClean="0">
                          <a:solidFill>
                            <a:schemeClr val="bg1">
                              <a:lumMod val="95000"/>
                              <a:lumOff val="5000"/>
                            </a:schemeClr>
                          </a:solidFill>
                          <a:latin typeface="Tempus Sans ITC" pitchFamily="82" charset="0"/>
                        </a:rPr>
                        <a:t>¿</a:t>
                      </a:r>
                      <a:r>
                        <a:rPr lang="es-ES" sz="1100" b="0" i="0" kern="1200" dirty="0" smtClean="0">
                          <a:solidFill>
                            <a:schemeClr val="bg1">
                              <a:lumMod val="95000"/>
                              <a:lumOff val="5000"/>
                            </a:schemeClr>
                          </a:solidFill>
                          <a:latin typeface="Tempus Sans ITC" pitchFamily="82" charset="0"/>
                          <a:ea typeface="+mn-ea"/>
                          <a:cs typeface="+mn-cs"/>
                        </a:rPr>
                        <a:t>que</a:t>
                      </a:r>
                      <a:r>
                        <a:rPr lang="es-ES" sz="1100" b="0" i="0" kern="1200" baseline="0" dirty="0" smtClean="0">
                          <a:solidFill>
                            <a:schemeClr val="bg1">
                              <a:lumMod val="95000"/>
                              <a:lumOff val="5000"/>
                            </a:schemeClr>
                          </a:solidFill>
                          <a:latin typeface="Tempus Sans ITC" pitchFamily="82" charset="0"/>
                          <a:ea typeface="+mn-ea"/>
                          <a:cs typeface="+mn-cs"/>
                        </a:rPr>
                        <a:t> le dice un cero a otro cero?</a:t>
                      </a:r>
                    </a:p>
                    <a:p>
                      <a:pPr marL="0" marR="0" indent="0" algn="l" defTabSz="914400" rtl="0" eaLnBrk="1" fontAlgn="auto" latinLnBrk="0" hangingPunct="1">
                        <a:lnSpc>
                          <a:spcPct val="100000"/>
                        </a:lnSpc>
                        <a:spcBef>
                          <a:spcPts val="0"/>
                        </a:spcBef>
                        <a:spcAft>
                          <a:spcPts val="0"/>
                        </a:spcAft>
                        <a:buClrTx/>
                        <a:buSzTx/>
                        <a:buFontTx/>
                        <a:buNone/>
                        <a:tabLst/>
                        <a:defRPr/>
                      </a:pPr>
                      <a:r>
                        <a:rPr lang="es-ES" sz="1100" b="0" i="0" kern="1200" baseline="0" dirty="0" smtClean="0">
                          <a:solidFill>
                            <a:schemeClr val="bg1">
                              <a:lumMod val="95000"/>
                              <a:lumOff val="5000"/>
                            </a:schemeClr>
                          </a:solidFill>
                          <a:latin typeface="Tempus Sans ITC" pitchFamily="82" charset="0"/>
                          <a:ea typeface="+mn-ea"/>
                          <a:cs typeface="+mn-cs"/>
                        </a:rPr>
                        <a:t>!hola parcero! </a:t>
                      </a:r>
                      <a:endParaRPr lang="es-ES" sz="1100" b="0" dirty="0" smtClean="0">
                        <a:solidFill>
                          <a:schemeClr val="bg1">
                            <a:lumMod val="95000"/>
                            <a:lumOff val="5000"/>
                          </a:schemeClr>
                        </a:solidFill>
                        <a:latin typeface="Tempus Sans ITC" pitchFamily="82" charset="0"/>
                      </a:endParaRPr>
                    </a:p>
                    <a:p>
                      <a:r>
                        <a:rPr lang="es-ES_tradnl" sz="1100" b="1" dirty="0" smtClean="0">
                          <a:solidFill>
                            <a:schemeClr val="bg1">
                              <a:lumMod val="95000"/>
                              <a:lumOff val="5000"/>
                            </a:schemeClr>
                          </a:solidFill>
                          <a:latin typeface="Tempus Sans ITC" pitchFamily="82" charset="0"/>
                        </a:rPr>
                        <a:t>·</a:t>
                      </a:r>
                      <a:r>
                        <a:rPr lang="es-ES_tradnl" sz="1100" b="0" dirty="0" smtClean="0">
                          <a:solidFill>
                            <a:schemeClr val="bg1">
                              <a:lumMod val="95000"/>
                              <a:lumOff val="5000"/>
                            </a:schemeClr>
                          </a:solidFill>
                          <a:latin typeface="Tempus Sans ITC" pitchFamily="82" charset="0"/>
                        </a:rPr>
                        <a:t> van dos granos de arena por el desierto y uno le dice al otro</a:t>
                      </a:r>
                      <a:r>
                        <a:rPr lang="es-ES_tradnl" sz="1100" b="0" baseline="0" dirty="0" smtClean="0">
                          <a:solidFill>
                            <a:schemeClr val="bg1">
                              <a:lumMod val="95000"/>
                              <a:lumOff val="5000"/>
                            </a:schemeClr>
                          </a:solidFill>
                          <a:latin typeface="Tempus Sans ITC" pitchFamily="82" charset="0"/>
                        </a:rPr>
                        <a:t> creo que nos están siguiendo</a:t>
                      </a:r>
                    </a:p>
                    <a:p>
                      <a:r>
                        <a:rPr lang="es-ES_tradnl" sz="1100" b="1" dirty="0" smtClean="0">
                          <a:solidFill>
                            <a:schemeClr val="bg1">
                              <a:lumMod val="95000"/>
                              <a:lumOff val="5000"/>
                            </a:schemeClr>
                          </a:solidFill>
                          <a:latin typeface="Tempus Sans ITC" pitchFamily="82" charset="0"/>
                        </a:rPr>
                        <a:t>·</a:t>
                      </a:r>
                      <a:r>
                        <a:rPr lang="es-ES_tradnl" sz="1100" b="0" dirty="0" smtClean="0">
                          <a:solidFill>
                            <a:schemeClr val="bg1">
                              <a:lumMod val="95000"/>
                              <a:lumOff val="5000"/>
                            </a:schemeClr>
                          </a:solidFill>
                          <a:latin typeface="Tempus Sans ITC" pitchFamily="82" charset="0"/>
                        </a:rPr>
                        <a:t>1ªescena:una monja con una vela y un fosforo</a:t>
                      </a:r>
                    </a:p>
                    <a:p>
                      <a:r>
                        <a:rPr lang="es-ES_tradnl" sz="1100" b="0" dirty="0" smtClean="0">
                          <a:solidFill>
                            <a:schemeClr val="bg1">
                              <a:lumMod val="95000"/>
                              <a:lumOff val="5000"/>
                            </a:schemeClr>
                          </a:solidFill>
                          <a:latin typeface="Tempus Sans ITC" pitchFamily="82" charset="0"/>
                        </a:rPr>
                        <a:t>2ªescena:la monja con una vela prendida</a:t>
                      </a:r>
                    </a:p>
                    <a:p>
                      <a:r>
                        <a:rPr lang="es-ES_tradnl" sz="1100" b="0" dirty="0" smtClean="0">
                          <a:solidFill>
                            <a:schemeClr val="bg1">
                              <a:lumMod val="95000"/>
                              <a:lumOff val="5000"/>
                            </a:schemeClr>
                          </a:solidFill>
                          <a:latin typeface="Tempus Sans ITC" pitchFamily="82" charset="0"/>
                        </a:rPr>
                        <a:t>3ªescena:la monja encendida</a:t>
                      </a:r>
                    </a:p>
                    <a:p>
                      <a:r>
                        <a:rPr lang="es-ES_tradnl" sz="1100" b="0" dirty="0" smtClean="0">
                          <a:solidFill>
                            <a:schemeClr val="bg1">
                              <a:lumMod val="95000"/>
                              <a:lumOff val="5000"/>
                            </a:schemeClr>
                          </a:solidFill>
                          <a:latin typeface="Tempus Sans ITC" pitchFamily="82" charset="0"/>
                        </a:rPr>
                        <a:t>Titulo de</a:t>
                      </a:r>
                      <a:r>
                        <a:rPr lang="es-ES_tradnl" sz="1100" b="0" baseline="0" dirty="0" smtClean="0">
                          <a:solidFill>
                            <a:schemeClr val="bg1">
                              <a:lumMod val="95000"/>
                              <a:lumOff val="5000"/>
                            </a:schemeClr>
                          </a:solidFill>
                          <a:latin typeface="Tempus Sans ITC" pitchFamily="82" charset="0"/>
                        </a:rPr>
                        <a:t> la obra: sor- prendida</a:t>
                      </a:r>
                      <a:endParaRPr lang="es-ES" sz="1100" b="0" dirty="0">
                        <a:solidFill>
                          <a:schemeClr val="bg1">
                            <a:lumMod val="95000"/>
                            <a:lumOff val="5000"/>
                          </a:schemeClr>
                        </a:solidFill>
                        <a:latin typeface="Tempus Sans ITC" pitchFamily="82" charset="0"/>
                      </a:endParaRPr>
                    </a:p>
                  </a:txBody>
                  <a:tcPr marL="99060" marR="99060">
                    <a:solidFill>
                      <a:schemeClr val="accent6">
                        <a:lumMod val="40000"/>
                        <a:lumOff val="60000"/>
                      </a:schemeClr>
                    </a:solidFill>
                  </a:tcPr>
                </a:tc>
              </a:tr>
            </a:tbl>
          </a:graphicData>
        </a:graphic>
      </p:graphicFrame>
      <p:sp>
        <p:nvSpPr>
          <p:cNvPr id="12" name="11 Rectángulo"/>
          <p:cNvSpPr/>
          <p:nvPr/>
        </p:nvSpPr>
        <p:spPr>
          <a:xfrm rot="20506828">
            <a:off x="463149" y="709583"/>
            <a:ext cx="942629" cy="369332"/>
          </a:xfrm>
          <a:prstGeom prst="rect">
            <a:avLst/>
          </a:prstGeom>
          <a:noFill/>
        </p:spPr>
        <p:txBody>
          <a:bodyPr wrap="none">
            <a:spAutoFit/>
          </a:bodyPr>
          <a:lstStyle/>
          <a:p>
            <a:pPr algn="ctr" fontAlgn="auto">
              <a:spcBef>
                <a:spcPts val="0"/>
              </a:spcBef>
              <a:spcAft>
                <a:spcPts val="0"/>
              </a:spcAft>
              <a:defRPr/>
            </a:pPr>
            <a:r>
              <a:rPr lang="es-ES" b="1" dirty="0">
                <a:ln w="17780" cmpd="sng">
                  <a:solidFill>
                    <a:schemeClr val="tx1">
                      <a:lumMod val="75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glow rad="63500">
                    <a:schemeClr val="accent2">
                      <a:satMod val="175000"/>
                      <a:alpha val="40000"/>
                    </a:schemeClr>
                  </a:glow>
                </a:effectLst>
                <a:latin typeface="+mn-lt"/>
              </a:rPr>
              <a:t>chistes</a:t>
            </a:r>
            <a:endParaRPr lang="es-ES" b="1" dirty="0">
              <a:ln w="17780" cmpd="sng">
                <a:solidFill>
                  <a:schemeClr val="tx1">
                    <a:lumMod val="75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glow rad="63500">
                  <a:schemeClr val="accent2">
                    <a:satMod val="175000"/>
                    <a:alpha val="40000"/>
                  </a:schemeClr>
                </a:glow>
              </a:effectLst>
              <a:latin typeface="+mn-lt"/>
            </a:endParaRPr>
          </a:p>
        </p:txBody>
      </p:sp>
      <p:sp>
        <p:nvSpPr>
          <p:cNvPr id="11" name="10 CuadroTexto"/>
          <p:cNvSpPr txBox="1"/>
          <p:nvPr/>
        </p:nvSpPr>
        <p:spPr>
          <a:xfrm flipH="1">
            <a:off x="7739082" y="6604084"/>
            <a:ext cx="1006051" cy="253916"/>
          </a:xfrm>
          <a:prstGeom prst="rect">
            <a:avLst/>
          </a:prstGeom>
          <a:noFill/>
        </p:spPr>
        <p:txBody>
          <a:bodyPr>
            <a:spAutoFit/>
            <a:scene3d>
              <a:camera prst="obliqueTopLeft"/>
              <a:lightRig rig="threePt" dir="t"/>
            </a:scene3d>
            <a:sp3d extrusionH="57150">
              <a:bevelT w="38100" h="38100" prst="convex"/>
            </a:sp3d>
          </a:bodyPr>
          <a:lstStyle/>
          <a:p>
            <a:pPr algn="r" fontAlgn="auto">
              <a:spcBef>
                <a:spcPts val="0"/>
              </a:spcBef>
              <a:spcAft>
                <a:spcPts val="0"/>
              </a:spcAft>
              <a:defRPr/>
            </a:pPr>
            <a:r>
              <a:rPr lang="es-ES" sz="1050" b="1" dirty="0">
                <a:ln w="17780" cmpd="sng">
                  <a:solidFill>
                    <a:srgbClr val="99FF66"/>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glow rad="228600">
                    <a:schemeClr val="accent4">
                      <a:satMod val="175000"/>
                      <a:alpha val="40000"/>
                    </a:schemeClr>
                  </a:glow>
                  <a:outerShdw blurRad="50800" algn="tl" rotWithShape="0">
                    <a:srgbClr val="000000"/>
                  </a:outerShdw>
                </a:effectLst>
                <a:latin typeface="Tempus Sans ITC" pitchFamily="82" charset="0"/>
              </a:rPr>
              <a:t>LOYOLIKOL</a:t>
            </a:r>
            <a:endParaRPr lang="es-ES" sz="1050" b="1" dirty="0">
              <a:ln w="17780" cmpd="sng">
                <a:solidFill>
                  <a:srgbClr val="99FF66"/>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glow rad="228600">
                  <a:schemeClr val="accent4">
                    <a:satMod val="175000"/>
                    <a:alpha val="40000"/>
                  </a:schemeClr>
                </a:glow>
                <a:outerShdw blurRad="50800" algn="tl" rotWithShape="0">
                  <a:srgbClr val="000000"/>
                </a:outerShdw>
              </a:effectLst>
              <a:latin typeface="Tempus Sans ITC" pitchFamily="82" charset="0"/>
            </a:endParaRPr>
          </a:p>
        </p:txBody>
      </p:sp>
      <p:sp>
        <p:nvSpPr>
          <p:cNvPr id="13" name="12 CuadroTexto"/>
          <p:cNvSpPr txBox="1"/>
          <p:nvPr/>
        </p:nvSpPr>
        <p:spPr>
          <a:xfrm>
            <a:off x="8589963" y="6596063"/>
            <a:ext cx="465137" cy="261937"/>
          </a:xfrm>
          <a:prstGeom prst="rect">
            <a:avLst/>
          </a:prstGeom>
          <a:noFill/>
        </p:spPr>
        <p:txBody>
          <a:bodyPr>
            <a:spAutoFit/>
          </a:bodyPr>
          <a:lstStyle/>
          <a:p>
            <a:pPr fontAlgn="auto">
              <a:spcBef>
                <a:spcPts val="0"/>
              </a:spcBef>
              <a:spcAft>
                <a:spcPts val="0"/>
              </a:spcAft>
              <a:defRPr/>
            </a:pPr>
            <a:r>
              <a:rPr lang="es-ES_tradnl" sz="1100" b="1" dirty="0">
                <a:solidFill>
                  <a:schemeClr val="tx2">
                    <a:lumMod val="10000"/>
                  </a:schemeClr>
                </a:solidFill>
                <a:latin typeface="Tempus Sans ITC" pitchFamily="82" charset="0"/>
              </a:rPr>
              <a:t>10</a:t>
            </a:r>
            <a:endParaRPr lang="es-ES" sz="1100" b="1" dirty="0">
              <a:solidFill>
                <a:schemeClr val="tx2">
                  <a:lumMod val="10000"/>
                </a:schemeClr>
              </a:solidFill>
              <a:latin typeface="Tempus Sans ITC" pitchFamily="82"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rot="513197">
            <a:off x="3001175" y="386976"/>
            <a:ext cx="3637385" cy="1000132"/>
          </a:xfrm>
          <a:prstGeom prst="rect">
            <a:avLst/>
          </a:prstGeom>
          <a:noFill/>
        </p:spPr>
        <p:txBody>
          <a:bodyPr spcFirstLastPara="1" wrap="none">
            <a:prstTxWarp prst="textArchUp">
              <a:avLst>
                <a:gd name="adj" fmla="val 9215355"/>
              </a:avLst>
            </a:prstTxWarp>
            <a:spAutoFit/>
            <a:scene3d>
              <a:camera prst="isometricOffAxis1Right"/>
              <a:lightRig rig="contrasting" dir="t">
                <a:rot lat="0" lon="0" rev="4500000"/>
              </a:lightRig>
            </a:scene3d>
            <a:sp3d extrusionH="57150" contourW="6350" prstMaterial="metal">
              <a:bevelT w="127000" h="31750"/>
              <a:contourClr>
                <a:schemeClr val="accent1">
                  <a:shade val="75000"/>
                </a:schemeClr>
              </a:contourClr>
            </a:sp3d>
          </a:bodyPr>
          <a:lstStyle/>
          <a:p>
            <a:pPr algn="ctr" fontAlgn="auto">
              <a:spcBef>
                <a:spcPts val="0"/>
              </a:spcBef>
              <a:spcAft>
                <a:spcPts val="0"/>
              </a:spcAft>
              <a:defRPr/>
            </a:pPr>
            <a:r>
              <a:rPr lang="es-ES" sz="3200" b="1" cap="all" dirty="0">
                <a:ln w="0">
                  <a:solidFill>
                    <a:schemeClr val="accent1">
                      <a:lumMod val="50000"/>
                    </a:schemeClr>
                  </a:solidFill>
                </a:ln>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glow rad="63500">
                    <a:schemeClr val="accent5">
                      <a:satMod val="175000"/>
                      <a:alpha val="40000"/>
                    </a:schemeClr>
                  </a:glow>
                  <a:outerShdw blurRad="50800" dist="38100" dir="2700000" algn="tl" rotWithShape="0">
                    <a:prstClr val="black">
                      <a:alpha val="40000"/>
                    </a:prstClr>
                  </a:outerShdw>
                  <a:reflection blurRad="6350" stA="55000" endA="300" endPos="45500" dir="5400000" sy="-100000" algn="bl" rotWithShape="0"/>
                </a:effectLst>
                <a:latin typeface="+mn-lt"/>
              </a:rPr>
              <a:t>crónicas</a:t>
            </a:r>
            <a:endParaRPr lang="es-ES" sz="3200" b="1" cap="all" dirty="0">
              <a:ln w="0">
                <a:solidFill>
                  <a:schemeClr val="accent1">
                    <a:lumMod val="50000"/>
                  </a:schemeClr>
                </a:solidFill>
              </a:ln>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glow rad="63500">
                  <a:schemeClr val="accent5">
                    <a:satMod val="175000"/>
                    <a:alpha val="40000"/>
                  </a:schemeClr>
                </a:glow>
                <a:outerShdw blurRad="50800" dist="38100" dir="2700000" algn="tl" rotWithShape="0">
                  <a:prstClr val="black">
                    <a:alpha val="40000"/>
                  </a:prstClr>
                </a:outerShdw>
                <a:reflection blurRad="6350" stA="55000" endA="300" endPos="45500" dir="5400000" sy="-100000" algn="bl" rotWithShape="0"/>
              </a:effectLst>
              <a:latin typeface="+mn-lt"/>
            </a:endParaRPr>
          </a:p>
        </p:txBody>
      </p:sp>
      <p:graphicFrame>
        <p:nvGraphicFramePr>
          <p:cNvPr id="6" name="5 Tabla"/>
          <p:cNvGraphicFramePr>
            <a:graphicFrameLocks noGrp="1"/>
          </p:cNvGraphicFramePr>
          <p:nvPr/>
        </p:nvGraphicFramePr>
        <p:xfrm>
          <a:off x="238125" y="571500"/>
          <a:ext cx="9215502" cy="6072230"/>
        </p:xfrm>
        <a:graphic>
          <a:graphicData uri="http://schemas.openxmlformats.org/drawingml/2006/table">
            <a:tbl>
              <a:tblPr firstRow="1" bandRow="1">
                <a:tableStyleId>{E8B1032C-EA38-4F05-BA0D-38AFFFC7BED3}</a:tableStyleId>
              </a:tblPr>
              <a:tblGrid>
                <a:gridCol w="4498891"/>
                <a:gridCol w="4716611"/>
              </a:tblGrid>
              <a:tr h="6072230">
                <a:tc>
                  <a:txBody>
                    <a:bodyPr/>
                    <a:lstStyle/>
                    <a:p>
                      <a:r>
                        <a:rPr lang="es-ES" sz="1100" b="0" kern="1200" dirty="0" smtClean="0">
                          <a:solidFill>
                            <a:schemeClr val="bg1">
                              <a:lumMod val="95000"/>
                              <a:lumOff val="5000"/>
                            </a:schemeClr>
                          </a:solidFill>
                          <a:latin typeface="Tempus Sans ITC" pitchFamily="82" charset="0"/>
                          <a:ea typeface="+mn-ea"/>
                          <a:cs typeface="+mn-cs"/>
                        </a:rPr>
                        <a:t>Estaba yo triste porque pensé que mi vida era una estupidez y me había tocado muy duro porque nunca tuve siempre lo que quise pero me encontré con un viejo amigo y le conté lo que me pasaba y él me empezó a contar la historia que él  Era un pequeño niño que tenía la ilusión de poder ir a china pero lamentablemente la familia era muy pobre y no tenía los recursos suficientes para poder irse con él. Un niño que estudiaba con él la familia era muy rica y si podía mandarlo a china o a cualquier parte del mundo,  y el niño por el solo hecho de que al otro le diera rabia se fue para china pero no porque él quería si no para darle envidia al otro niño de bajos recursos el niño rico le decía al otro si me haces todas las tareas de la semana y me limpias los zapatos y me arreglas la pieza todos los días te llevare con migo, el niño de inmediato se le produjo una linda sonrisa en su rostro y se puso a limpiarle los zapatos al otro y hacerle todo el niño prácticamente no dormía no comía por hacerle las tareas al otro y cuando llego el día del viaje el niño se para lo más temprano que pudo y se fue a encontrarse con el otro amigo en el aeropuerto para el viaje el joven se puso su mejor ropita que no costaba mucho y el otro se puso la ropa más cara que encontró aniño manilla cadena y demás accesorios para humillar al otro cuando se iban a montar al avión el niño rico le dijo al pobre devuélvete que no te llevo estas muy mal vestido y me da vergüenza salir con un pobre como tú no sé como haces salir a la calle así cuando me dijo todo esto se me aguaron los ojos de tristeza me dio una palmadita en la espalda y me dijo ¿quieres que continúe? y yo le dije con vos temblorosa le dije que sí y continuo diciéndome que se devolvió humilladlo y muy triste para su casa luego a las 10 horas salió una noticia lamentablemente el avión había tenido unos problemas y había estallado el niño se sintió triste y a la vez  un poco alegre de que no se hubiera ido en ese avión luego fue al colegio un señor de china diciendo que estaban dando unas becas a los mejores estudiantes pero que el examen lo tenían que realizar ya porque él se tenía que ir de todos loes estudiantes solo pase yo y me puse demasiado feliz luego viaje a china estudie trabaje y aquí estoy contándote la historia para que sepas que nunca te puedes dejar achantar por las cosas que no puedes tener porque tarde que temprano llegan. Me sentí mejor y le dije MUCHAS GRACIAS </a:t>
                      </a:r>
                    </a:p>
                    <a:p>
                      <a:r>
                        <a:rPr lang="es-ES_tradnl" sz="1100" b="0" kern="1200" dirty="0" smtClean="0">
                          <a:solidFill>
                            <a:schemeClr val="bg1">
                              <a:lumMod val="95000"/>
                              <a:lumOff val="5000"/>
                            </a:schemeClr>
                          </a:solidFill>
                          <a:latin typeface="Tempus Sans ITC" pitchFamily="82" charset="0"/>
                          <a:ea typeface="+mn-ea"/>
                          <a:cs typeface="+mn-cs"/>
                        </a:rPr>
                        <a:t>Andrés Felipe Gómez</a:t>
                      </a:r>
                      <a:endParaRPr lang="es-ES" sz="1100" b="0" kern="1200" dirty="0" smtClean="0">
                        <a:solidFill>
                          <a:schemeClr val="bg1">
                            <a:lumMod val="95000"/>
                            <a:lumOff val="5000"/>
                          </a:schemeClr>
                        </a:solidFill>
                        <a:latin typeface="Tempus Sans ITC" pitchFamily="82" charset="0"/>
                        <a:ea typeface="+mn-ea"/>
                        <a:cs typeface="+mn-cs"/>
                      </a:endParaRPr>
                    </a:p>
                  </a:txBody>
                  <a:tcPr marL="99060" marR="99060"/>
                </a:tc>
                <a:tc>
                  <a:txBody>
                    <a:bodyPr/>
                    <a:lstStyle/>
                    <a:p>
                      <a:r>
                        <a:rPr lang="es-ES" sz="1150" b="0" kern="1200" dirty="0" smtClean="0">
                          <a:solidFill>
                            <a:schemeClr val="bg1">
                              <a:lumMod val="95000"/>
                              <a:lumOff val="5000"/>
                            </a:schemeClr>
                          </a:solidFill>
                          <a:latin typeface="Tempus Sans ITC" pitchFamily="82" charset="0"/>
                          <a:ea typeface="+mn-ea"/>
                          <a:cs typeface="+mn-cs"/>
                        </a:rPr>
                        <a:t>UNA NOCHE DIFERENTE A TODAS</a:t>
                      </a:r>
                    </a:p>
                    <a:p>
                      <a:r>
                        <a:rPr lang="es-ES" sz="1150" b="0" kern="1200" dirty="0" smtClean="0">
                          <a:solidFill>
                            <a:schemeClr val="bg1">
                              <a:lumMod val="95000"/>
                              <a:lumOff val="5000"/>
                            </a:schemeClr>
                          </a:solidFill>
                          <a:latin typeface="Tempus Sans ITC" pitchFamily="82" charset="0"/>
                          <a:ea typeface="+mn-ea"/>
                          <a:cs typeface="+mn-cs"/>
                        </a:rPr>
                        <a:t>Sucedió cuando solo contaba con 5 años de edad, cuando solo en mi cuarto cantando canciones de rondas infantiles y pensaba en que iba a jugar con mis amiguitos al día siguiente.  En ese entonces dormía con mi madre ya que no lograba conciliar el sueño si no era a su lado,  Cuando de repente una ráfaga de luz se extendió por toda la habitación dejándome los ojos encandelillados  sin poder lograr distinguir  lo que se presentaba ante mis ojos, poco a poco fui logrando ver lo que allí estaba, era como una extraña presencia totalmente desconocida  solo sé que en  su figura predominaba un extraño  parecido con una monja como las que vemos a diario solo que esta tenía algo muy particular que su vestido era totalmente blanco y solo resaltaba en su pecho una cruz de un rojo tan encendido que casi te dejaba ciego,  alrededor de sus ojos una línea no muy recta negra  regada como si hubiera llorado tanto que su maquillaje se le  había corrido, toda su cara totalmente blanca y sus boca  roja  y su caminar no era exactamente caminar si no flotar.</a:t>
                      </a:r>
                    </a:p>
                    <a:p>
                      <a:r>
                        <a:rPr lang="es-ES" sz="1150" b="0" kern="1200" dirty="0" smtClean="0">
                          <a:solidFill>
                            <a:schemeClr val="bg1">
                              <a:lumMod val="95000"/>
                              <a:lumOff val="5000"/>
                            </a:schemeClr>
                          </a:solidFill>
                          <a:latin typeface="Tempus Sans ITC" pitchFamily="82" charset="0"/>
                          <a:ea typeface="+mn-ea"/>
                          <a:cs typeface="+mn-cs"/>
                        </a:rPr>
                        <a:t>Y yo totalmente inmóvil  del miedo que me dominaba  trataba de despertar a mi madre con un susurro a su oído que decía “ mami despiértate” y no logre hacerlo , mas asustad que nunca vi que me miro y luego  floto rumbo hacia la cocina y decidí taparme con la cobija como si fuera una especie de escudo protector, temblando de susto y pensando en que podrá ser esto y que esperaba de mi mis pensamientos fueron interrumpidos por el despertar  de mi madre totalmente   brusco diciendo “quien hay en la cocina”  porque escucho el estruendo de  varias ollas caer al piso como si hubiera  alguien allí presente, se levanto  cuidadosamente y pregunto ¿ quién está ahí? Y esa cosa que no sé exactamente  que era  con la voz de mi prima que vivía en el siguiente piso   respondió: so yo Carlos. Inmediatamente un escalofrío  recorrió todo mi cuerpo y con curiosidad pregunte: ¿Quién es?  Y esa cosa horripilante respondió de la misma manera que la vez en que mi madre le hizo la misma pregunta. Mi madre emprendió camino a la cocina a ver qué era lo que allí estaba y cuando llego no vio nada distinto a que  un par de ollas  tiradas en el piso.  </a:t>
                      </a:r>
                    </a:p>
                    <a:p>
                      <a:r>
                        <a:rPr lang="es-ES_tradnl" sz="1150" b="0" kern="1200" dirty="0" smtClean="0">
                          <a:solidFill>
                            <a:schemeClr val="bg1">
                              <a:lumMod val="95000"/>
                              <a:lumOff val="5000"/>
                            </a:schemeClr>
                          </a:solidFill>
                          <a:latin typeface="Tempus Sans ITC" pitchFamily="82" charset="0"/>
                          <a:ea typeface="+mn-ea"/>
                          <a:cs typeface="+mn-cs"/>
                        </a:rPr>
                        <a:t>Jacqueline Londoño Medina</a:t>
                      </a:r>
                      <a:endParaRPr lang="es-ES" sz="1150" b="0" kern="1200" dirty="0" smtClean="0">
                        <a:solidFill>
                          <a:schemeClr val="bg1">
                            <a:lumMod val="95000"/>
                            <a:lumOff val="5000"/>
                          </a:schemeClr>
                        </a:solidFill>
                        <a:latin typeface="Tempus Sans ITC" pitchFamily="82" charset="0"/>
                        <a:ea typeface="+mn-ea"/>
                        <a:cs typeface="+mn-cs"/>
                      </a:endParaRPr>
                    </a:p>
                  </a:txBody>
                  <a:tcPr marL="99060" marR="99060"/>
                </a:tc>
              </a:tr>
            </a:tbl>
          </a:graphicData>
        </a:graphic>
      </p:graphicFrame>
      <p:sp>
        <p:nvSpPr>
          <p:cNvPr id="5" name="4 CuadroTexto"/>
          <p:cNvSpPr txBox="1"/>
          <p:nvPr/>
        </p:nvSpPr>
        <p:spPr>
          <a:xfrm>
            <a:off x="8513763" y="6596063"/>
            <a:ext cx="463550" cy="261937"/>
          </a:xfrm>
          <a:prstGeom prst="rect">
            <a:avLst/>
          </a:prstGeom>
          <a:noFill/>
        </p:spPr>
        <p:txBody>
          <a:bodyPr>
            <a:spAutoFit/>
          </a:bodyPr>
          <a:lstStyle/>
          <a:p>
            <a:pPr fontAlgn="auto">
              <a:spcBef>
                <a:spcPts val="0"/>
              </a:spcBef>
              <a:spcAft>
                <a:spcPts val="0"/>
              </a:spcAft>
              <a:defRPr/>
            </a:pPr>
            <a:r>
              <a:rPr lang="es-ES_tradnl" sz="1100" b="1" dirty="0">
                <a:solidFill>
                  <a:schemeClr val="tx2">
                    <a:lumMod val="10000"/>
                  </a:schemeClr>
                </a:solidFill>
                <a:latin typeface="Tempus Sans ITC" pitchFamily="82" charset="0"/>
              </a:rPr>
              <a:t>11</a:t>
            </a:r>
            <a:endParaRPr lang="es-ES" sz="1100" b="1" dirty="0">
              <a:solidFill>
                <a:schemeClr val="tx2">
                  <a:lumMod val="10000"/>
                </a:schemeClr>
              </a:solidFill>
              <a:latin typeface="Tempus Sans ITC" pitchFamily="82" charset="0"/>
            </a:endParaRPr>
          </a:p>
        </p:txBody>
      </p:sp>
      <p:sp>
        <p:nvSpPr>
          <p:cNvPr id="7" name="6 CuadroTexto"/>
          <p:cNvSpPr txBox="1"/>
          <p:nvPr/>
        </p:nvSpPr>
        <p:spPr>
          <a:xfrm flipH="1">
            <a:off x="7596206" y="6604084"/>
            <a:ext cx="1006051" cy="253916"/>
          </a:xfrm>
          <a:prstGeom prst="rect">
            <a:avLst/>
          </a:prstGeom>
          <a:noFill/>
        </p:spPr>
        <p:txBody>
          <a:bodyPr>
            <a:spAutoFit/>
            <a:scene3d>
              <a:camera prst="obliqueTopLeft"/>
              <a:lightRig rig="threePt" dir="t"/>
            </a:scene3d>
            <a:sp3d extrusionH="57150">
              <a:bevelT w="38100" h="38100" prst="convex"/>
            </a:sp3d>
          </a:bodyPr>
          <a:lstStyle/>
          <a:p>
            <a:pPr algn="r" fontAlgn="auto">
              <a:spcBef>
                <a:spcPts val="0"/>
              </a:spcBef>
              <a:spcAft>
                <a:spcPts val="0"/>
              </a:spcAft>
              <a:defRPr/>
            </a:pPr>
            <a:r>
              <a:rPr lang="es-ES" sz="1050" b="1" dirty="0">
                <a:ln w="17780" cmpd="sng">
                  <a:solidFill>
                    <a:srgbClr val="99FF66"/>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glow rad="228600">
                    <a:schemeClr val="accent4">
                      <a:satMod val="175000"/>
                      <a:alpha val="40000"/>
                    </a:schemeClr>
                  </a:glow>
                  <a:outerShdw blurRad="50800" algn="tl" rotWithShape="0">
                    <a:srgbClr val="000000"/>
                  </a:outerShdw>
                </a:effectLst>
                <a:latin typeface="Tempus Sans ITC" pitchFamily="82" charset="0"/>
              </a:rPr>
              <a:t>LOYOLIKOL</a:t>
            </a:r>
            <a:endParaRPr lang="es-ES" sz="1050" b="1" dirty="0">
              <a:ln w="17780" cmpd="sng">
                <a:solidFill>
                  <a:srgbClr val="99FF66"/>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glow rad="228600">
                  <a:schemeClr val="accent4">
                    <a:satMod val="175000"/>
                    <a:alpha val="40000"/>
                  </a:schemeClr>
                </a:glow>
                <a:outerShdw blurRad="50800" algn="tl" rotWithShape="0">
                  <a:srgbClr val="000000"/>
                </a:outerShdw>
              </a:effectLst>
              <a:latin typeface="Tempus Sans ITC" pitchFamily="82"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Tabla"/>
          <p:cNvGraphicFramePr>
            <a:graphicFrameLocks noGrp="1"/>
          </p:cNvGraphicFramePr>
          <p:nvPr/>
        </p:nvGraphicFramePr>
        <p:xfrm>
          <a:off x="309563" y="214313"/>
          <a:ext cx="9286941" cy="6286544"/>
        </p:xfrm>
        <a:graphic>
          <a:graphicData uri="http://schemas.openxmlformats.org/drawingml/2006/table">
            <a:tbl>
              <a:tblPr firstRow="1" bandRow="1">
                <a:tableStyleId>{E8B1032C-EA38-4F05-BA0D-38AFFFC7BED3}</a:tableStyleId>
              </a:tblPr>
              <a:tblGrid>
                <a:gridCol w="4943050"/>
                <a:gridCol w="4343891"/>
              </a:tblGrid>
              <a:tr h="6286544">
                <a:tc>
                  <a:txBody>
                    <a:bodyPr/>
                    <a:lstStyle/>
                    <a:p>
                      <a:r>
                        <a:rPr lang="es-ES" sz="1100" b="1" i="0" kern="1200" dirty="0" smtClean="0">
                          <a:solidFill>
                            <a:schemeClr val="dk1"/>
                          </a:solidFill>
                          <a:latin typeface="Tempus Sans ITC" pitchFamily="82" charset="0"/>
                          <a:ea typeface="+mn-ea"/>
                          <a:cs typeface="+mn-cs"/>
                        </a:rPr>
                        <a:t>La muerte es la muerte :                             </a:t>
                      </a:r>
                    </a:p>
                    <a:p>
                      <a:r>
                        <a:rPr lang="es-ES" sz="1000" b="0" i="0" kern="1200" dirty="0" smtClean="0">
                          <a:solidFill>
                            <a:schemeClr val="dk1"/>
                          </a:solidFill>
                          <a:latin typeface="Tempus Sans ITC" pitchFamily="82" charset="0"/>
                          <a:ea typeface="+mn-ea"/>
                          <a:cs typeface="+mn-cs"/>
                        </a:rPr>
                        <a:t>Transilvania 1685</a:t>
                      </a:r>
                    </a:p>
                    <a:p>
                      <a:r>
                        <a:rPr lang="es-ES" sz="1000" b="0" i="0" kern="1200" dirty="0" smtClean="0">
                          <a:solidFill>
                            <a:schemeClr val="dk1"/>
                          </a:solidFill>
                          <a:latin typeface="Tempus Sans ITC" pitchFamily="82" charset="0"/>
                          <a:ea typeface="+mn-ea"/>
                          <a:cs typeface="+mn-cs"/>
                        </a:rPr>
                        <a:t>Hace frío no tengo a donde ir, estoy sola en el mundo por un habito que me destrozo mi vida. Todo mi mundo se destruyo en un instante por causa de una mala niñez y culpas que no son mías. Déjenme que les cuente lo que e pasado y tantos golpes que me han desgarrado el corazón.</a:t>
                      </a:r>
                    </a:p>
                    <a:p>
                      <a:r>
                        <a:rPr lang="es-ES" sz="1000" b="0" i="0" kern="1200" dirty="0" smtClean="0">
                          <a:solidFill>
                            <a:schemeClr val="dk1"/>
                          </a:solidFill>
                          <a:latin typeface="Tempus Sans ITC" pitchFamily="82" charset="0"/>
                          <a:ea typeface="+mn-ea"/>
                          <a:cs typeface="+mn-cs"/>
                        </a:rPr>
                        <a:t>Vengo de una ciudad de los estados unidos. Viví con mi padre y mi madre desde que tengo memoria</a:t>
                      </a:r>
                    </a:p>
                    <a:p>
                      <a:r>
                        <a:rPr lang="es-ES" sz="1000" b="0" i="0" kern="1200" dirty="0" smtClean="0">
                          <a:solidFill>
                            <a:schemeClr val="dk1"/>
                          </a:solidFill>
                          <a:latin typeface="Tempus Sans ITC" pitchFamily="82" charset="0"/>
                          <a:ea typeface="+mn-ea"/>
                          <a:cs typeface="+mn-cs"/>
                        </a:rPr>
                        <a:t>Yo era una niña linda educada sensible y muy respetuosa. Pero eso cambio0 cuando a mis 10 años de edad murió mi padre por un accidente de transito caudado por un maldito borracho que cruzaba la calle sin mirar y mi padre por no atropellarlo se volcó con el carro y callo en un oscuro abismo.</a:t>
                      </a:r>
                    </a:p>
                    <a:p>
                      <a:r>
                        <a:rPr lang="es-ES" sz="1000" b="0" i="0" kern="1200" dirty="0" smtClean="0">
                          <a:solidFill>
                            <a:schemeClr val="dk1"/>
                          </a:solidFill>
                          <a:latin typeface="Tempus Sans ITC" pitchFamily="82" charset="0"/>
                          <a:ea typeface="+mn-ea"/>
                          <a:cs typeface="+mn-cs"/>
                        </a:rPr>
                        <a:t>Cuando llegaron los de transito a darle la noticia a mi madre ella lloraba no entendía que pasaba entonces me cojeo las manos y me dijo “mi vida tu eres lo único que yo tengo en la vida por favor nunca me dejes sola” yo asustada le dije “claro mama yo te amo yo quiero que sufras nunca por mi culpa” ese fue mi boleto al sufrimiento no sabia que asía pero como yo era tan inocente no pensé que esas palabras tuvieran tanto poder.</a:t>
                      </a:r>
                    </a:p>
                    <a:p>
                      <a:r>
                        <a:rPr lang="es-ES" sz="1000" b="0" i="0" kern="1200" dirty="0" smtClean="0">
                          <a:solidFill>
                            <a:schemeClr val="dk1"/>
                          </a:solidFill>
                          <a:latin typeface="Tempus Sans ITC" pitchFamily="82" charset="0"/>
                          <a:ea typeface="+mn-ea"/>
                          <a:cs typeface="+mn-cs"/>
                        </a:rPr>
                        <a:t>Luego a los 17 años yo ya era una joven con grandes senos como decía mi mama y con muchas ganas de recorrer el mundo pero siempre que salía mi mama me manipulaba diciéndome cosas absurdas para que yo como su única hija me quedara a protegerla como una cenicienta que no puede salir. Asta que un día no pude más con tanta manipulación y me revele ante ella, parresia que un espíritu se me hubiera adueñado de mi cuerpo le dije las cosas tan horribles y marcadoras que me hacia y asta que un día mi madre sufrió un ataque cardiaco mientras yo estaba en una discoteca bailando y despreocupándome de las cosas que pasaban a mi alrededor, luego cuando iba llegando a mi casa vi a mucha gente reunida y murmurando como si hubiese pasado algo terrible no entendí nada asta que la señora carme de dio un abraso y me dijo “ niña cuanto lo ciento” la mire con cara de espanto y Salí corriendo asía la alcoba de mi madre ella tenia un manto enzima y el forense me dijo que ella avía muerto por un ataque cardiaco todo se me nublo no sabia que pensar ni que hacer Salí gritando y corriendo como si hubiese visto un espanto no me detuve asta que llegué a la sima de la colina mansgars allí le grite a dios y dije” maldito, maldito como acabaste con la vida de mi madre no es justo” ahí entendí que todo lo que creía perfecto en mi vida tendría que acabar.</a:t>
                      </a:r>
                    </a:p>
                    <a:p>
                      <a:r>
                        <a:rPr lang="es-ES" sz="1000" b="0" i="0" kern="1200" dirty="0" smtClean="0">
                          <a:solidFill>
                            <a:schemeClr val="dk1"/>
                          </a:solidFill>
                          <a:latin typeface="Tempus Sans ITC" pitchFamily="82" charset="0"/>
                          <a:ea typeface="+mn-ea"/>
                          <a:cs typeface="+mn-cs"/>
                        </a:rPr>
                        <a:t>En estos momentos ando sola y con frío por las tristes calles de Transilvania y a veces me pregunto como hubiese sido si mis padres todavía estuvieran aquí es una pregunta sin respuesta pero aun así tuve que entender  de mala manera que a gente muere porque tiene que morir</a:t>
                      </a:r>
                    </a:p>
                    <a:p>
                      <a:r>
                        <a:rPr lang="es-ES" sz="1000" b="0" i="0" kern="1200" dirty="0" smtClean="0">
                          <a:solidFill>
                            <a:schemeClr val="dk1"/>
                          </a:solidFill>
                          <a:latin typeface="Tempus Sans ITC" pitchFamily="82" charset="0"/>
                          <a:ea typeface="+mn-ea"/>
                          <a:cs typeface="+mn-cs"/>
                        </a:rPr>
                        <a:t>Cristan David Ocampo López</a:t>
                      </a:r>
                      <a:endParaRPr lang="es-ES" sz="1000" b="1" i="0" kern="1200" dirty="0" smtClean="0">
                        <a:solidFill>
                          <a:schemeClr val="dk1"/>
                        </a:solidFill>
                        <a:latin typeface="Tempus Sans ITC" pitchFamily="82" charset="0"/>
                        <a:ea typeface="+mn-ea"/>
                        <a:cs typeface="+mn-cs"/>
                      </a:endParaRPr>
                    </a:p>
                  </a:txBody>
                  <a:tcPr marL="99060" marR="99060"/>
                </a:tc>
                <a:tc>
                  <a:txBody>
                    <a:bodyPr/>
                    <a:lstStyle/>
                    <a:p>
                      <a:r>
                        <a:rPr lang="es-ES" sz="1100" b="1" i="0" kern="1200" dirty="0" smtClean="0">
                          <a:solidFill>
                            <a:schemeClr val="bg1">
                              <a:lumMod val="95000"/>
                              <a:lumOff val="5000"/>
                            </a:schemeClr>
                          </a:solidFill>
                          <a:latin typeface="Tempus Sans ITC" pitchFamily="82" charset="0"/>
                          <a:ea typeface="+mn-ea"/>
                          <a:cs typeface="+mn-cs"/>
                        </a:rPr>
                        <a:t>UN VIAJE POR UNA POSIBILIDAD</a:t>
                      </a:r>
                      <a:endParaRPr lang="es-ES" sz="1100" b="0" i="0" kern="1200" dirty="0" smtClean="0">
                        <a:solidFill>
                          <a:schemeClr val="bg1">
                            <a:lumMod val="95000"/>
                            <a:lumOff val="5000"/>
                          </a:schemeClr>
                        </a:solidFill>
                        <a:latin typeface="Tempus Sans ITC" pitchFamily="82" charset="0"/>
                        <a:ea typeface="+mn-ea"/>
                        <a:cs typeface="+mn-cs"/>
                      </a:endParaRPr>
                    </a:p>
                    <a:p>
                      <a:r>
                        <a:rPr lang="es-ES" sz="1100" b="0" i="0" kern="1200" dirty="0" smtClean="0">
                          <a:solidFill>
                            <a:schemeClr val="bg1">
                              <a:lumMod val="95000"/>
                              <a:lumOff val="5000"/>
                            </a:schemeClr>
                          </a:solidFill>
                          <a:latin typeface="Tempus Sans ITC" pitchFamily="82" charset="0"/>
                          <a:ea typeface="+mn-ea"/>
                          <a:cs typeface="+mn-cs"/>
                        </a:rPr>
                        <a:t> </a:t>
                      </a:r>
                      <a:br>
                        <a:rPr lang="es-ES" sz="1100" b="0" i="0" kern="1200" dirty="0" smtClean="0">
                          <a:solidFill>
                            <a:schemeClr val="bg1">
                              <a:lumMod val="95000"/>
                              <a:lumOff val="5000"/>
                            </a:schemeClr>
                          </a:solidFill>
                          <a:latin typeface="Tempus Sans ITC" pitchFamily="82" charset="0"/>
                          <a:ea typeface="+mn-ea"/>
                          <a:cs typeface="+mn-cs"/>
                        </a:rPr>
                      </a:br>
                      <a:r>
                        <a:rPr lang="es-ES" sz="1100" b="0" i="0" kern="1200" dirty="0" smtClean="0">
                          <a:solidFill>
                            <a:schemeClr val="bg1">
                              <a:lumMod val="95000"/>
                              <a:lumOff val="5000"/>
                            </a:schemeClr>
                          </a:solidFill>
                          <a:latin typeface="Tempus Sans ITC" pitchFamily="82" charset="0"/>
                          <a:ea typeface="+mn-ea"/>
                          <a:cs typeface="+mn-cs"/>
                        </a:rPr>
                        <a:t>Yo era solo un niño tenía más o menos 10 años y mi gran anhelo era conocer el mar pero mi familia no tenía el dinero para darnos esos lujos, solo vivía con mi mamá y mi hermana menor, pues mi papá abandonó a mi mamá cuando nací; veía como todos mi compañeritos de grupo contaban sus anécdotas acerca de sus viajes por el mar, a mi me gustaba escucharlos porque  me lo imaginaba muy grande y azul, me imaginaba una piscina gigante donde viajaban barcos y donde Vivian esa gran cantidad de animales que la profesora de ciencias decía,  algunas veces me sentía un poco mal pero me gustaba hablar de todo eso. Un día en el colegio estaban haciendo una rifa de un viaje a Santa Marta para tres personas con todo pago y  me puse tan feliz que compré una boleta con el dinero que mi mama me había dado para el algo y  estaba tan ilusionado que pensé que me lo iba a ganar, pero Julián uno de mis compañeros con los que salía al descanso me dijo que era casi imposible que me lo ganara y  me puse a pensar en que era verdad, pues era mucha gente la que iba a comprar  boleta entonces era muy difícil que me lo ganara; en ese momento me sentí muy mal, se me habían acabado las esperanzas de algún día conocer el mar.</a:t>
                      </a:r>
                    </a:p>
                    <a:p>
                      <a:r>
                        <a:rPr lang="es-ES" sz="1100" b="0" i="0" kern="1200" dirty="0" smtClean="0">
                          <a:solidFill>
                            <a:schemeClr val="bg1">
                              <a:lumMod val="95000"/>
                              <a:lumOff val="5000"/>
                            </a:schemeClr>
                          </a:solidFill>
                          <a:latin typeface="Tempus Sans ITC" pitchFamily="82" charset="0"/>
                          <a:ea typeface="+mn-ea"/>
                          <a:cs typeface="+mn-cs"/>
                        </a:rPr>
                        <a:t> </a:t>
                      </a:r>
                    </a:p>
                    <a:p>
                      <a:r>
                        <a:rPr lang="es-ES" sz="1100" b="0" i="0" kern="1200" dirty="0" smtClean="0">
                          <a:solidFill>
                            <a:schemeClr val="bg1">
                              <a:lumMod val="95000"/>
                              <a:lumOff val="5000"/>
                            </a:schemeClr>
                          </a:solidFill>
                          <a:latin typeface="Tempus Sans ITC" pitchFamily="82" charset="0"/>
                          <a:ea typeface="+mn-ea"/>
                          <a:cs typeface="+mn-cs"/>
                        </a:rPr>
                        <a:t>El día del resultado estaba muy nervioso pues algo dentro de mi conservaba las esperanzas de ganar pero a la vez algo me decía que no había posibilidad, cuando dijeron los resultados no me di cuenta de quien había ganado pues no estuve pendiente de mi número, me di cuenta cuando todo el colegio me empezó a mirar, yo le pregunte a Maria que estaba a mi lado que porque todos me miraban y ella sonriente me dijo con su voz tierna” ¡ganaste, ganaste!” en ese momento yo me quede paralizado, no sabía si ponerme a llorar de la felicidad o pararme para ir por los tiquetes, no sabía que hacer, estaba apenado, colorado, sudoroso y entonces algo me impulso a levantarme y fui a coger los tiquetes en ese momento  me sentí el niño más feliz con más suerte del mundo pues ya iba a ir a conocer el mar iba a realizar mi sueño mas anhelado</a:t>
                      </a:r>
                    </a:p>
                    <a:p>
                      <a:r>
                        <a:rPr lang="es-ES" sz="1100" b="0" i="0" kern="1200" dirty="0" smtClean="0">
                          <a:solidFill>
                            <a:schemeClr val="bg1">
                              <a:lumMod val="95000"/>
                              <a:lumOff val="5000"/>
                            </a:schemeClr>
                          </a:solidFill>
                          <a:latin typeface="Tempus Sans ITC" pitchFamily="82" charset="0"/>
                          <a:ea typeface="+mn-ea"/>
                          <a:cs typeface="+mn-cs"/>
                        </a:rPr>
                        <a:t>Ana Maria Suarez Alzate </a:t>
                      </a:r>
                      <a:endParaRPr lang="es-ES" sz="1800" dirty="0" smtClean="0">
                        <a:solidFill>
                          <a:schemeClr val="accent6">
                            <a:lumMod val="50000"/>
                          </a:schemeClr>
                        </a:solidFill>
                      </a:endParaRPr>
                    </a:p>
                  </a:txBody>
                  <a:tcPr marL="99060" marR="99060"/>
                </a:tc>
              </a:tr>
            </a:tbl>
          </a:graphicData>
        </a:graphic>
      </p:graphicFrame>
      <p:sp>
        <p:nvSpPr>
          <p:cNvPr id="3" name="2 CuadroTexto"/>
          <p:cNvSpPr txBox="1"/>
          <p:nvPr/>
        </p:nvSpPr>
        <p:spPr>
          <a:xfrm>
            <a:off x="8513763" y="6596063"/>
            <a:ext cx="463550" cy="261937"/>
          </a:xfrm>
          <a:prstGeom prst="rect">
            <a:avLst/>
          </a:prstGeom>
          <a:noFill/>
        </p:spPr>
        <p:txBody>
          <a:bodyPr>
            <a:spAutoFit/>
          </a:bodyPr>
          <a:lstStyle/>
          <a:p>
            <a:pPr fontAlgn="auto">
              <a:spcBef>
                <a:spcPts val="0"/>
              </a:spcBef>
              <a:spcAft>
                <a:spcPts val="0"/>
              </a:spcAft>
              <a:defRPr/>
            </a:pPr>
            <a:r>
              <a:rPr lang="es-ES_tradnl" sz="1100" b="1" dirty="0">
                <a:solidFill>
                  <a:schemeClr val="tx2">
                    <a:lumMod val="10000"/>
                  </a:schemeClr>
                </a:solidFill>
                <a:latin typeface="Tempus Sans ITC" pitchFamily="82" charset="0"/>
              </a:rPr>
              <a:t>12</a:t>
            </a:r>
            <a:endParaRPr lang="es-ES" sz="1100" b="1" dirty="0">
              <a:solidFill>
                <a:schemeClr val="tx2">
                  <a:lumMod val="10000"/>
                </a:schemeClr>
              </a:solidFill>
              <a:latin typeface="Tempus Sans ITC" pitchFamily="82" charset="0"/>
            </a:endParaRPr>
          </a:p>
        </p:txBody>
      </p:sp>
      <p:sp>
        <p:nvSpPr>
          <p:cNvPr id="5" name="4 CuadroTexto"/>
          <p:cNvSpPr txBox="1"/>
          <p:nvPr/>
        </p:nvSpPr>
        <p:spPr>
          <a:xfrm flipH="1">
            <a:off x="7596206" y="6604084"/>
            <a:ext cx="1006051" cy="253916"/>
          </a:xfrm>
          <a:prstGeom prst="rect">
            <a:avLst/>
          </a:prstGeom>
          <a:noFill/>
        </p:spPr>
        <p:txBody>
          <a:bodyPr>
            <a:spAutoFit/>
            <a:scene3d>
              <a:camera prst="obliqueTopLeft"/>
              <a:lightRig rig="threePt" dir="t"/>
            </a:scene3d>
            <a:sp3d extrusionH="57150">
              <a:bevelT w="38100" h="38100" prst="convex"/>
            </a:sp3d>
          </a:bodyPr>
          <a:lstStyle/>
          <a:p>
            <a:pPr algn="r" fontAlgn="auto">
              <a:spcBef>
                <a:spcPts val="0"/>
              </a:spcBef>
              <a:spcAft>
                <a:spcPts val="0"/>
              </a:spcAft>
              <a:defRPr/>
            </a:pPr>
            <a:r>
              <a:rPr lang="es-ES" sz="1050" b="1" dirty="0">
                <a:ln w="17780" cmpd="sng">
                  <a:solidFill>
                    <a:srgbClr val="99FF66"/>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glow rad="228600">
                    <a:schemeClr val="accent4">
                      <a:satMod val="175000"/>
                      <a:alpha val="40000"/>
                    </a:schemeClr>
                  </a:glow>
                  <a:outerShdw blurRad="50800" algn="tl" rotWithShape="0">
                    <a:srgbClr val="000000"/>
                  </a:outerShdw>
                </a:effectLst>
                <a:latin typeface="Tempus Sans ITC" pitchFamily="82" charset="0"/>
              </a:rPr>
              <a:t>LOYOLIKOL</a:t>
            </a:r>
            <a:endParaRPr lang="es-ES" sz="1050" b="1" dirty="0">
              <a:ln w="17780" cmpd="sng">
                <a:solidFill>
                  <a:srgbClr val="99FF66"/>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glow rad="228600">
                  <a:schemeClr val="accent4">
                    <a:satMod val="175000"/>
                    <a:alpha val="40000"/>
                  </a:schemeClr>
                </a:glow>
                <a:outerShdw blurRad="50800" algn="tl" rotWithShape="0">
                  <a:srgbClr val="000000"/>
                </a:outerShdw>
              </a:effectLst>
              <a:latin typeface="Tempus Sans ITC" pitchFamily="82"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Tabla"/>
          <p:cNvGraphicFramePr>
            <a:graphicFrameLocks noGrp="1"/>
          </p:cNvGraphicFramePr>
          <p:nvPr/>
        </p:nvGraphicFramePr>
        <p:xfrm>
          <a:off x="238125" y="111125"/>
          <a:ext cx="9286940" cy="6675120"/>
        </p:xfrm>
        <a:graphic>
          <a:graphicData uri="http://schemas.openxmlformats.org/drawingml/2006/table">
            <a:tbl>
              <a:tblPr firstRow="1" bandRow="1">
                <a:tableStyleId>{8799B23B-EC83-4686-B30A-512413B5E67A}</a:tableStyleId>
              </a:tblPr>
              <a:tblGrid>
                <a:gridCol w="9286940"/>
              </a:tblGrid>
              <a:tr h="6460806">
                <a:tc>
                  <a:txBody>
                    <a:bodyPr/>
                    <a:lstStyle/>
                    <a:p>
                      <a:r>
                        <a:rPr lang="es-CO" sz="1200" b="0" kern="1200" dirty="0" smtClean="0">
                          <a:solidFill>
                            <a:schemeClr val="tx1"/>
                          </a:solidFill>
                          <a:latin typeface="Tempus Sans ITC" pitchFamily="82" charset="0"/>
                          <a:ea typeface="+mn-ea"/>
                          <a:cs typeface="+mn-cs"/>
                        </a:rPr>
                        <a:t>LA VIDA Y LA MUERTE</a:t>
                      </a:r>
                      <a:endParaRPr lang="es-ES" sz="1200" b="0" kern="1200" dirty="0" smtClean="0">
                        <a:solidFill>
                          <a:schemeClr val="tx1"/>
                        </a:solidFill>
                        <a:latin typeface="Tempus Sans ITC" pitchFamily="82" charset="0"/>
                        <a:ea typeface="+mn-ea"/>
                        <a:cs typeface="+mn-cs"/>
                      </a:endParaRPr>
                    </a:p>
                    <a:p>
                      <a:r>
                        <a:rPr lang="es-CO" sz="1200" b="0" kern="1200" dirty="0" smtClean="0">
                          <a:solidFill>
                            <a:schemeClr val="tx1"/>
                          </a:solidFill>
                          <a:latin typeface="Tempus Sans ITC" pitchFamily="82" charset="0"/>
                          <a:ea typeface="+mn-ea"/>
                          <a:cs typeface="+mn-cs"/>
                        </a:rPr>
                        <a:t> </a:t>
                      </a:r>
                      <a:endParaRPr lang="es-ES" sz="1200" b="0" kern="1200" dirty="0" smtClean="0">
                        <a:solidFill>
                          <a:schemeClr val="tx1"/>
                        </a:solidFill>
                        <a:latin typeface="Tempus Sans ITC" pitchFamily="82" charset="0"/>
                        <a:ea typeface="+mn-ea"/>
                        <a:cs typeface="+mn-cs"/>
                      </a:endParaRPr>
                    </a:p>
                    <a:p>
                      <a:r>
                        <a:rPr lang="es-CO" sz="1200" b="0" kern="1200" dirty="0" smtClean="0">
                          <a:solidFill>
                            <a:schemeClr val="tx1"/>
                          </a:solidFill>
                          <a:latin typeface="Tempus Sans ITC" pitchFamily="82" charset="0"/>
                          <a:ea typeface="+mn-ea"/>
                          <a:cs typeface="+mn-cs"/>
                        </a:rPr>
                        <a:t>En una comuna de Medellín una pelea se vive día a día. </a:t>
                      </a:r>
                      <a:endParaRPr lang="es-ES" sz="1200" b="0" kern="1200" dirty="0" smtClean="0">
                        <a:solidFill>
                          <a:schemeClr val="tx1"/>
                        </a:solidFill>
                        <a:latin typeface="Tempus Sans ITC" pitchFamily="82" charset="0"/>
                        <a:ea typeface="+mn-ea"/>
                        <a:cs typeface="+mn-cs"/>
                      </a:endParaRPr>
                    </a:p>
                    <a:p>
                      <a:r>
                        <a:rPr lang="es-CO" sz="1200" b="0" kern="1200" dirty="0" smtClean="0">
                          <a:solidFill>
                            <a:schemeClr val="tx1"/>
                          </a:solidFill>
                          <a:latin typeface="Tempus Sans ITC" pitchFamily="82" charset="0"/>
                          <a:ea typeface="+mn-ea"/>
                          <a:cs typeface="+mn-cs"/>
                        </a:rPr>
                        <a:t>Unos, luchan por sobrevivir.</a:t>
                      </a:r>
                      <a:endParaRPr lang="es-ES" sz="1200" b="0" kern="1200" dirty="0" smtClean="0">
                        <a:solidFill>
                          <a:schemeClr val="tx1"/>
                        </a:solidFill>
                        <a:latin typeface="Tempus Sans ITC" pitchFamily="82" charset="0"/>
                        <a:ea typeface="+mn-ea"/>
                        <a:cs typeface="+mn-cs"/>
                      </a:endParaRPr>
                    </a:p>
                    <a:p>
                      <a:r>
                        <a:rPr lang="es-CO" sz="1200" b="0" kern="1200" dirty="0" smtClean="0">
                          <a:solidFill>
                            <a:schemeClr val="tx1"/>
                          </a:solidFill>
                          <a:latin typeface="Tempus Sans ITC" pitchFamily="82" charset="0"/>
                          <a:ea typeface="+mn-ea"/>
                          <a:cs typeface="+mn-cs"/>
                        </a:rPr>
                        <a:t>Otros, luchan por ganar un simplemente por ganar casas de venta de marihuana.</a:t>
                      </a:r>
                      <a:endParaRPr lang="es-ES" sz="1200" b="0" kern="1200" dirty="0" smtClean="0">
                        <a:solidFill>
                          <a:schemeClr val="tx1"/>
                        </a:solidFill>
                        <a:latin typeface="Tempus Sans ITC" pitchFamily="82" charset="0"/>
                        <a:ea typeface="+mn-ea"/>
                        <a:cs typeface="+mn-cs"/>
                      </a:endParaRPr>
                    </a:p>
                    <a:p>
                      <a:r>
                        <a:rPr lang="es-CO" sz="1200" b="0" kern="1200" dirty="0" smtClean="0">
                          <a:solidFill>
                            <a:schemeClr val="tx1"/>
                          </a:solidFill>
                          <a:latin typeface="Tempus Sans ITC" pitchFamily="82" charset="0"/>
                          <a:ea typeface="+mn-ea"/>
                          <a:cs typeface="+mn-cs"/>
                        </a:rPr>
                        <a:t>Hay es donde se ve las personas malas y las que luchan por ser alguien en la vida y no ser “un pistolón”.</a:t>
                      </a:r>
                      <a:endParaRPr lang="es-ES" sz="1200" b="0" kern="1200" dirty="0" smtClean="0">
                        <a:solidFill>
                          <a:schemeClr val="tx1"/>
                        </a:solidFill>
                        <a:latin typeface="Tempus Sans ITC" pitchFamily="82" charset="0"/>
                        <a:ea typeface="+mn-ea"/>
                        <a:cs typeface="+mn-cs"/>
                      </a:endParaRPr>
                    </a:p>
                    <a:p>
                      <a:r>
                        <a:rPr lang="es-CO" sz="1200" b="0" kern="1200" dirty="0" smtClean="0">
                          <a:solidFill>
                            <a:schemeClr val="tx1"/>
                          </a:solidFill>
                          <a:latin typeface="Tempus Sans ITC" pitchFamily="82" charset="0"/>
                          <a:ea typeface="+mn-ea"/>
                          <a:cs typeface="+mn-cs"/>
                        </a:rPr>
                        <a:t> </a:t>
                      </a:r>
                      <a:endParaRPr lang="es-ES" sz="1200" b="0" kern="1200" dirty="0" smtClean="0">
                        <a:solidFill>
                          <a:schemeClr val="tx1"/>
                        </a:solidFill>
                        <a:latin typeface="Tempus Sans ITC" pitchFamily="82" charset="0"/>
                        <a:ea typeface="+mn-ea"/>
                        <a:cs typeface="+mn-cs"/>
                      </a:endParaRPr>
                    </a:p>
                    <a:p>
                      <a:r>
                        <a:rPr lang="es-CO" sz="1200" b="0" kern="1200" dirty="0" smtClean="0">
                          <a:solidFill>
                            <a:schemeClr val="tx1"/>
                          </a:solidFill>
                          <a:latin typeface="Tempus Sans ITC" pitchFamily="82" charset="0"/>
                          <a:ea typeface="+mn-ea"/>
                          <a:cs typeface="+mn-cs"/>
                        </a:rPr>
                        <a:t>Esta es la historia de dos jóvenes que tomaron el camino de la droga y de uno de ellos que logra salir de esta.</a:t>
                      </a:r>
                      <a:endParaRPr lang="es-ES" sz="1200" b="0" kern="1200" dirty="0" smtClean="0">
                        <a:solidFill>
                          <a:schemeClr val="tx1"/>
                        </a:solidFill>
                        <a:latin typeface="Tempus Sans ITC" pitchFamily="82" charset="0"/>
                        <a:ea typeface="+mn-ea"/>
                        <a:cs typeface="+mn-cs"/>
                      </a:endParaRPr>
                    </a:p>
                    <a:p>
                      <a:r>
                        <a:rPr lang="es-CO" sz="1200" b="0" kern="1200" dirty="0" smtClean="0">
                          <a:solidFill>
                            <a:schemeClr val="tx1"/>
                          </a:solidFill>
                          <a:latin typeface="Tempus Sans ITC" pitchFamily="82" charset="0"/>
                          <a:ea typeface="+mn-ea"/>
                          <a:cs typeface="+mn-cs"/>
                        </a:rPr>
                        <a:t>Andrés era el estudiante ideal, buenas materias, buena vida, y que no se metía con nadie, pero su hermano, Juan era todo lo contrario, mal estudiante, una mala vida por completo, y era además de las personas que creían que el mundo era manejable con un arma y dinero.</a:t>
                      </a:r>
                      <a:endParaRPr lang="es-ES" sz="1200" b="0" kern="1200" dirty="0" smtClean="0">
                        <a:solidFill>
                          <a:schemeClr val="tx1"/>
                        </a:solidFill>
                        <a:latin typeface="Tempus Sans ITC" pitchFamily="82" charset="0"/>
                        <a:ea typeface="+mn-ea"/>
                        <a:cs typeface="+mn-cs"/>
                      </a:endParaRPr>
                    </a:p>
                    <a:p>
                      <a:r>
                        <a:rPr lang="es-CO" sz="1200" b="0" kern="1200" dirty="0" smtClean="0">
                          <a:solidFill>
                            <a:schemeClr val="tx1"/>
                          </a:solidFill>
                          <a:latin typeface="Tempus Sans ITC" pitchFamily="82" charset="0"/>
                          <a:ea typeface="+mn-ea"/>
                          <a:cs typeface="+mn-cs"/>
                        </a:rPr>
                        <a:t>Juan era parte de un grupo denominado “las palmas” y eran simplemente amigos, que se sentaban en una esquina a conversar r ha jugar cosas simples como parques o domino, hasta que un día les empezaron a llegar a cada uno de los jóvenes de “las palmas” una nota que les decía que se tenían que ir de su barrio así que estos por no dejaban el barrio en el que habían naci, crecido y vivido durante toda su trayectoria. Viendo como única salida enfrentarlos, armarse y no dejarse quitar su barrio.</a:t>
                      </a:r>
                      <a:endParaRPr lang="es-ES" sz="1200" b="0" kern="1200" dirty="0" smtClean="0">
                        <a:solidFill>
                          <a:schemeClr val="tx1"/>
                        </a:solidFill>
                        <a:latin typeface="Tempus Sans ITC" pitchFamily="82" charset="0"/>
                        <a:ea typeface="+mn-ea"/>
                        <a:cs typeface="+mn-cs"/>
                      </a:endParaRPr>
                    </a:p>
                    <a:p>
                      <a:r>
                        <a:rPr lang="es-CO" sz="1200" b="0" kern="1200" dirty="0" smtClean="0">
                          <a:solidFill>
                            <a:schemeClr val="tx1"/>
                          </a:solidFill>
                          <a:latin typeface="Tempus Sans ITC" pitchFamily="82" charset="0"/>
                          <a:ea typeface="+mn-ea"/>
                          <a:cs typeface="+mn-cs"/>
                        </a:rPr>
                        <a:t>Así que empezaron a dialogar y ha sacar personas de su estudio para poder ganarle a el otro combo que lo superaba en numero hasta que llagaron a Andrés y lucharon tanto contra este que al final no vieron mas salida que volverlo adicto a la droga para así obligarlo a pelear por su barrio para poder consumir una dosis de esta.</a:t>
                      </a:r>
                      <a:endParaRPr lang="es-ES" sz="1200" b="0" kern="1200" dirty="0" smtClean="0">
                        <a:solidFill>
                          <a:schemeClr val="tx1"/>
                        </a:solidFill>
                        <a:latin typeface="Tempus Sans ITC" pitchFamily="82" charset="0"/>
                        <a:ea typeface="+mn-ea"/>
                        <a:cs typeface="+mn-cs"/>
                      </a:endParaRPr>
                    </a:p>
                    <a:p>
                      <a:r>
                        <a:rPr lang="es-CO" sz="1200" b="0" kern="1200" dirty="0" smtClean="0">
                          <a:solidFill>
                            <a:schemeClr val="tx1"/>
                          </a:solidFill>
                          <a:latin typeface="Tempus Sans ITC" pitchFamily="82" charset="0"/>
                          <a:ea typeface="+mn-ea"/>
                          <a:cs typeface="+mn-cs"/>
                        </a:rPr>
                        <a:t> </a:t>
                      </a:r>
                      <a:endParaRPr lang="es-ES" sz="1200" b="0" kern="1200" dirty="0" smtClean="0">
                        <a:solidFill>
                          <a:schemeClr val="tx1"/>
                        </a:solidFill>
                        <a:latin typeface="Tempus Sans ITC" pitchFamily="82" charset="0"/>
                        <a:ea typeface="+mn-ea"/>
                        <a:cs typeface="+mn-cs"/>
                      </a:endParaRPr>
                    </a:p>
                    <a:p>
                      <a:r>
                        <a:rPr lang="es-CO" sz="1200" b="0" kern="1200" dirty="0" smtClean="0">
                          <a:solidFill>
                            <a:schemeClr val="tx1"/>
                          </a:solidFill>
                          <a:latin typeface="Tempus Sans ITC" pitchFamily="82" charset="0"/>
                          <a:ea typeface="+mn-ea"/>
                          <a:cs typeface="+mn-cs"/>
                        </a:rPr>
                        <a:t>Los días y los años fueron pasando dejando menos personas de ambos bandos y dejando en el grupo de “las palmas” a Andrés como líder de la banda.  Pues Andrés ya había logrado acabar con gran parte del enemigo en constantes peleas y a su hermano con una bala en incrustada en el pecho y salvado por un doctor amigo que ellos sabían no los iba a entregar.</a:t>
                      </a:r>
                      <a:endParaRPr lang="es-ES" sz="1200" b="0" kern="1200" dirty="0" smtClean="0">
                        <a:solidFill>
                          <a:schemeClr val="tx1"/>
                        </a:solidFill>
                        <a:latin typeface="Tempus Sans ITC" pitchFamily="82" charset="0"/>
                        <a:ea typeface="+mn-ea"/>
                        <a:cs typeface="+mn-cs"/>
                      </a:endParaRPr>
                    </a:p>
                    <a:p>
                      <a:r>
                        <a:rPr lang="es-CO" sz="1200" b="0" kern="1200" dirty="0" smtClean="0">
                          <a:solidFill>
                            <a:schemeClr val="tx1"/>
                          </a:solidFill>
                          <a:latin typeface="Tempus Sans ITC" pitchFamily="82" charset="0"/>
                          <a:ea typeface="+mn-ea"/>
                          <a:cs typeface="+mn-cs"/>
                        </a:rPr>
                        <a:t>Luego de esto Juan empezó a reflexionar y prefirió vivir (para casarse y tener hijos, una esposa que lo estuviese esperando todas las noches, poder ver al Medellín campeón, que los sábados pudiese ir a parrandear con sus amigo, y muchas mas oportunidades que se le pudieron haber dado todo eso si el hubiera sido como su hermano), aunque se murió de tristeza al saber que el fue el  que metió a su humano en esto. Así que lo intento convencer para huir y internarse en una clínica de rehabilitaciones para las drogas. A lo que Andrés (el niño bueno, el que ganaba todas las materias, el que le ayudaba a Juan para poder pasar de año realizando sus tareas), respondió que no.</a:t>
                      </a:r>
                      <a:endParaRPr lang="es-ES" sz="1200" b="0" kern="1200" dirty="0" smtClean="0">
                        <a:solidFill>
                          <a:schemeClr val="tx1"/>
                        </a:solidFill>
                        <a:latin typeface="Tempus Sans ITC" pitchFamily="82" charset="0"/>
                        <a:ea typeface="+mn-ea"/>
                        <a:cs typeface="+mn-cs"/>
                      </a:endParaRPr>
                    </a:p>
                    <a:p>
                      <a:r>
                        <a:rPr lang="es-CO" sz="1200" b="0" kern="1200" dirty="0" smtClean="0">
                          <a:solidFill>
                            <a:schemeClr val="tx1"/>
                          </a:solidFill>
                          <a:latin typeface="Tempus Sans ITC" pitchFamily="82" charset="0"/>
                          <a:ea typeface="+mn-ea"/>
                          <a:cs typeface="+mn-cs"/>
                        </a:rPr>
                        <a:t>Juan no lo pensó dos veces y se interno para poder ser un hombre y no “uno mas caído en combate”. </a:t>
                      </a:r>
                      <a:endParaRPr lang="es-ES" sz="1200" b="0" kern="1200" dirty="0" smtClean="0">
                        <a:solidFill>
                          <a:schemeClr val="tx1"/>
                        </a:solidFill>
                        <a:latin typeface="Tempus Sans ITC" pitchFamily="82" charset="0"/>
                        <a:ea typeface="+mn-ea"/>
                        <a:cs typeface="+mn-cs"/>
                      </a:endParaRPr>
                    </a:p>
                    <a:p>
                      <a:r>
                        <a:rPr lang="es-CO" sz="1200" b="0" kern="1200" dirty="0" smtClean="0">
                          <a:solidFill>
                            <a:schemeClr val="tx1"/>
                          </a:solidFill>
                          <a:latin typeface="Tempus Sans ITC" pitchFamily="82" charset="0"/>
                          <a:ea typeface="+mn-ea"/>
                          <a:cs typeface="+mn-cs"/>
                        </a:rPr>
                        <a:t>Tres años después de que Juan saliera de el sitio en el que estaba volvió al barrio y se entero de que su hermano había muerto en su propia casa ya que los del  otro combo lo cogieron desprevenido y sin armas, y mas se murió Juan de dolor cundo su madre le comento que Andrés quería acompañarlo en su internación para ser como era antes.</a:t>
                      </a:r>
                      <a:endParaRPr lang="es-ES" sz="1200" b="0" kern="1200" dirty="0" smtClean="0">
                        <a:solidFill>
                          <a:schemeClr val="tx1"/>
                        </a:solidFill>
                        <a:latin typeface="Tempus Sans ITC" pitchFamily="82" charset="0"/>
                        <a:ea typeface="+mn-ea"/>
                        <a:cs typeface="+mn-cs"/>
                      </a:endParaRPr>
                    </a:p>
                    <a:p>
                      <a:r>
                        <a:rPr lang="es-CO" sz="1200" b="0" kern="1200" dirty="0" smtClean="0">
                          <a:solidFill>
                            <a:schemeClr val="tx1"/>
                          </a:solidFill>
                          <a:latin typeface="Tempus Sans ITC" pitchFamily="82" charset="0"/>
                          <a:ea typeface="+mn-ea"/>
                          <a:cs typeface="+mn-cs"/>
                        </a:rPr>
                        <a:t> </a:t>
                      </a:r>
                      <a:endParaRPr lang="es-ES" sz="1200" b="0" kern="1200" dirty="0" smtClean="0">
                        <a:solidFill>
                          <a:schemeClr val="tx1"/>
                        </a:solidFill>
                        <a:latin typeface="Tempus Sans ITC" pitchFamily="82" charset="0"/>
                        <a:ea typeface="+mn-ea"/>
                        <a:cs typeface="+mn-cs"/>
                      </a:endParaRPr>
                    </a:p>
                    <a:p>
                      <a:r>
                        <a:rPr lang="es-CO" sz="1200" b="0" kern="1200" dirty="0" smtClean="0">
                          <a:solidFill>
                            <a:schemeClr val="tx1"/>
                          </a:solidFill>
                          <a:latin typeface="Tempus Sans ITC" pitchFamily="82" charset="0"/>
                          <a:ea typeface="+mn-ea"/>
                          <a:cs typeface="+mn-cs"/>
                        </a:rPr>
                        <a:t>Juan tuvo dos hijos María y Juan Pablo y son el orgullo de su vida pero aun piensa en su hermano y en que hubiera sido de el si no hubiera seguido en la guerra. </a:t>
                      </a:r>
                      <a:endParaRPr lang="es-ES" sz="1200" b="0" kern="1200" dirty="0" smtClean="0">
                        <a:solidFill>
                          <a:schemeClr val="tx1"/>
                        </a:solidFill>
                        <a:latin typeface="Tempus Sans ITC" pitchFamily="82" charset="0"/>
                        <a:ea typeface="+mn-ea"/>
                        <a:cs typeface="+mn-cs"/>
                      </a:endParaRPr>
                    </a:p>
                    <a:p>
                      <a:r>
                        <a:rPr lang="es-CO" sz="1200" b="0" kern="1200" dirty="0" smtClean="0">
                          <a:solidFill>
                            <a:schemeClr val="tx1"/>
                          </a:solidFill>
                          <a:latin typeface="Tempus Sans ITC" pitchFamily="82" charset="0"/>
                          <a:ea typeface="+mn-ea"/>
                          <a:cs typeface="+mn-cs"/>
                        </a:rPr>
                        <a:t> </a:t>
                      </a:r>
                      <a:endParaRPr lang="es-ES" sz="1200" b="0" kern="1200" dirty="0" smtClean="0">
                        <a:solidFill>
                          <a:schemeClr val="tx1"/>
                        </a:solidFill>
                        <a:latin typeface="Tempus Sans ITC" pitchFamily="82" charset="0"/>
                        <a:ea typeface="+mn-ea"/>
                        <a:cs typeface="+mn-cs"/>
                      </a:endParaRPr>
                    </a:p>
                    <a:p>
                      <a:pPr algn="ctr"/>
                      <a:r>
                        <a:rPr lang="es-CO" sz="1200" b="0" kern="1200" dirty="0" smtClean="0">
                          <a:solidFill>
                            <a:schemeClr val="tx1"/>
                          </a:solidFill>
                          <a:latin typeface="Tempus Sans ITC" pitchFamily="82" charset="0"/>
                          <a:ea typeface="+mn-ea"/>
                          <a:cs typeface="+mn-cs"/>
                        </a:rPr>
                        <a:t>¡¡¡ Fin!!!</a:t>
                      </a:r>
                    </a:p>
                    <a:p>
                      <a:r>
                        <a:rPr lang="es-CO" sz="1200" b="0" kern="1200" dirty="0" smtClean="0">
                          <a:solidFill>
                            <a:schemeClr val="tx1"/>
                          </a:solidFill>
                          <a:latin typeface="Tempus Sans ITC" pitchFamily="82" charset="0"/>
                          <a:ea typeface="+mn-ea"/>
                          <a:cs typeface="+mn-cs"/>
                        </a:rPr>
                        <a:t>Gustavo Ochoa López</a:t>
                      </a:r>
                      <a:endParaRPr lang="es-ES" sz="1200" b="0" dirty="0">
                        <a:latin typeface="Tempus Sans ITC" pitchFamily="82" charset="0"/>
                      </a:endParaRPr>
                    </a:p>
                  </a:txBody>
                  <a:tcPr marL="99060" marR="99060"/>
                </a:tc>
              </a:tr>
            </a:tbl>
          </a:graphicData>
        </a:graphic>
      </p:graphicFrame>
      <p:sp>
        <p:nvSpPr>
          <p:cNvPr id="5" name="4 CuadroTexto"/>
          <p:cNvSpPr txBox="1"/>
          <p:nvPr/>
        </p:nvSpPr>
        <p:spPr>
          <a:xfrm>
            <a:off x="8589963" y="6596063"/>
            <a:ext cx="465137" cy="261937"/>
          </a:xfrm>
          <a:prstGeom prst="rect">
            <a:avLst/>
          </a:prstGeom>
          <a:noFill/>
        </p:spPr>
        <p:txBody>
          <a:bodyPr>
            <a:spAutoFit/>
          </a:bodyPr>
          <a:lstStyle/>
          <a:p>
            <a:pPr fontAlgn="auto">
              <a:spcBef>
                <a:spcPts val="0"/>
              </a:spcBef>
              <a:spcAft>
                <a:spcPts val="0"/>
              </a:spcAft>
              <a:defRPr/>
            </a:pPr>
            <a:r>
              <a:rPr lang="es-ES_tradnl" sz="1100" b="1" dirty="0">
                <a:solidFill>
                  <a:schemeClr val="tx2">
                    <a:lumMod val="10000"/>
                  </a:schemeClr>
                </a:solidFill>
                <a:latin typeface="Tempus Sans ITC" pitchFamily="82" charset="0"/>
              </a:rPr>
              <a:t>13</a:t>
            </a:r>
            <a:endParaRPr lang="es-ES" sz="1100" b="1" dirty="0">
              <a:solidFill>
                <a:schemeClr val="tx2">
                  <a:lumMod val="10000"/>
                </a:schemeClr>
              </a:solidFill>
              <a:latin typeface="Tempus Sans ITC" pitchFamily="82" charset="0"/>
            </a:endParaRPr>
          </a:p>
        </p:txBody>
      </p:sp>
      <p:sp>
        <p:nvSpPr>
          <p:cNvPr id="6" name="5 CuadroTexto"/>
          <p:cNvSpPr txBox="1"/>
          <p:nvPr/>
        </p:nvSpPr>
        <p:spPr>
          <a:xfrm flipH="1">
            <a:off x="7739082" y="6604084"/>
            <a:ext cx="1006051" cy="253916"/>
          </a:xfrm>
          <a:prstGeom prst="rect">
            <a:avLst/>
          </a:prstGeom>
          <a:noFill/>
        </p:spPr>
        <p:txBody>
          <a:bodyPr>
            <a:spAutoFit/>
            <a:scene3d>
              <a:camera prst="obliqueTopLeft"/>
              <a:lightRig rig="threePt" dir="t"/>
            </a:scene3d>
            <a:sp3d extrusionH="57150">
              <a:bevelT w="38100" h="38100" prst="convex"/>
            </a:sp3d>
          </a:bodyPr>
          <a:lstStyle/>
          <a:p>
            <a:pPr algn="r" fontAlgn="auto">
              <a:spcBef>
                <a:spcPts val="0"/>
              </a:spcBef>
              <a:spcAft>
                <a:spcPts val="0"/>
              </a:spcAft>
              <a:defRPr/>
            </a:pPr>
            <a:r>
              <a:rPr lang="es-ES" sz="1050" b="1" dirty="0">
                <a:ln w="17780" cmpd="sng">
                  <a:solidFill>
                    <a:srgbClr val="99FF66"/>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glow rad="228600">
                    <a:schemeClr val="accent4">
                      <a:satMod val="175000"/>
                      <a:alpha val="40000"/>
                    </a:schemeClr>
                  </a:glow>
                  <a:outerShdw blurRad="50800" algn="tl" rotWithShape="0">
                    <a:srgbClr val="000000"/>
                  </a:outerShdw>
                </a:effectLst>
                <a:latin typeface="Tempus Sans ITC" pitchFamily="82" charset="0"/>
              </a:rPr>
              <a:t>LOYOLIKOL</a:t>
            </a:r>
            <a:endParaRPr lang="es-ES" sz="1050" b="1" dirty="0">
              <a:ln w="17780" cmpd="sng">
                <a:solidFill>
                  <a:srgbClr val="99FF66"/>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glow rad="228600">
                  <a:schemeClr val="accent4">
                    <a:satMod val="175000"/>
                    <a:alpha val="40000"/>
                  </a:schemeClr>
                </a:glow>
                <a:outerShdw blurRad="50800" algn="tl" rotWithShape="0">
                  <a:srgbClr val="000000"/>
                </a:outerShdw>
              </a:effectLst>
              <a:latin typeface="Tempus Sans ITC" pitchFamily="82"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a:xfrm rot="21366574">
            <a:off x="3591230" y="71292"/>
            <a:ext cx="2310634" cy="923330"/>
          </a:xfrm>
          <a:prstGeom prst="rect">
            <a:avLst/>
          </a:prstGeom>
          <a:noFill/>
        </p:spPr>
        <p:txBody>
          <a:bodyPr wrap="none">
            <a:prstTxWarp prst="textStop">
              <a:avLst/>
            </a:prstTxWarp>
            <a:spAutoFit/>
            <a:scene3d>
              <a:camera prst="isometricOffAxis1Right"/>
              <a:lightRig rig="threePt" dir="t"/>
            </a:scene3d>
            <a:sp3d extrusionH="57150">
              <a:bevelT w="38100" h="38100" prst="relaxedInset"/>
            </a:sp3d>
          </a:bodyPr>
          <a:lstStyle/>
          <a:p>
            <a:pPr algn="ctr" fontAlgn="auto">
              <a:spcBef>
                <a:spcPts val="0"/>
              </a:spcBef>
              <a:spcAft>
                <a:spcPts val="0"/>
              </a:spcAft>
              <a:defRPr/>
            </a:pPr>
            <a:r>
              <a:rPr lang="es-ES" sz="5400" b="1" dirty="0">
                <a:ln w="17780" cmpd="sng">
                  <a:solidFill>
                    <a:schemeClr val="accent6">
                      <a:lumMod val="75000"/>
                    </a:schemeClr>
                  </a:solidFill>
                  <a:prstDash val="solid"/>
                  <a:miter lim="800000"/>
                </a:ln>
                <a:solidFill>
                  <a:schemeClr val="accent5">
                    <a:lumMod val="75000"/>
                  </a:schemeClr>
                </a:solidFill>
                <a:effectLst>
                  <a:glow rad="63500">
                    <a:schemeClr val="accent2">
                      <a:satMod val="175000"/>
                      <a:alpha val="40000"/>
                    </a:schemeClr>
                  </a:glow>
                  <a:innerShdw blurRad="63500" dist="50800" dir="18900000">
                    <a:prstClr val="black">
                      <a:alpha val="50000"/>
                    </a:prstClr>
                  </a:innerShdw>
                  <a:reflection blurRad="6350" stA="60000" endA="900" endPos="58000" dir="5400000" sy="-100000" algn="bl" rotWithShape="0"/>
                </a:effectLst>
                <a:latin typeface="+mn-lt"/>
              </a:rPr>
              <a:t>comic</a:t>
            </a:r>
            <a:endParaRPr lang="es-ES" sz="5400" b="1" dirty="0">
              <a:ln w="17780" cmpd="sng">
                <a:solidFill>
                  <a:schemeClr val="accent6">
                    <a:lumMod val="75000"/>
                  </a:schemeClr>
                </a:solidFill>
                <a:prstDash val="solid"/>
                <a:miter lim="800000"/>
              </a:ln>
              <a:solidFill>
                <a:schemeClr val="accent5">
                  <a:lumMod val="75000"/>
                </a:schemeClr>
              </a:solidFill>
              <a:effectLst>
                <a:glow rad="63500">
                  <a:schemeClr val="accent2">
                    <a:satMod val="175000"/>
                    <a:alpha val="40000"/>
                  </a:schemeClr>
                </a:glow>
                <a:innerShdw blurRad="63500" dist="50800" dir="18900000">
                  <a:prstClr val="black">
                    <a:alpha val="50000"/>
                  </a:prstClr>
                </a:innerShdw>
                <a:reflection blurRad="6350" stA="60000" endA="900" endPos="58000" dir="5400000" sy="-100000" algn="bl" rotWithShape="0"/>
              </a:effectLst>
              <a:latin typeface="+mn-lt"/>
            </a:endParaRPr>
          </a:p>
        </p:txBody>
      </p:sp>
      <p:sp>
        <p:nvSpPr>
          <p:cNvPr id="3" name="2 CuadroTexto"/>
          <p:cNvSpPr txBox="1"/>
          <p:nvPr/>
        </p:nvSpPr>
        <p:spPr>
          <a:xfrm flipH="1">
            <a:off x="7733163" y="6604084"/>
            <a:ext cx="1006051" cy="253916"/>
          </a:xfrm>
          <a:prstGeom prst="rect">
            <a:avLst/>
          </a:prstGeom>
          <a:noFill/>
        </p:spPr>
        <p:txBody>
          <a:bodyPr>
            <a:spAutoFit/>
            <a:scene3d>
              <a:camera prst="obliqueTopLeft"/>
              <a:lightRig rig="threePt" dir="t"/>
            </a:scene3d>
            <a:sp3d extrusionH="57150">
              <a:bevelT w="38100" h="38100" prst="convex"/>
            </a:sp3d>
          </a:bodyPr>
          <a:lstStyle/>
          <a:p>
            <a:pPr algn="r" fontAlgn="auto">
              <a:spcBef>
                <a:spcPts val="0"/>
              </a:spcBef>
              <a:spcAft>
                <a:spcPts val="0"/>
              </a:spcAft>
              <a:defRPr/>
            </a:pPr>
            <a:r>
              <a:rPr lang="es-ES" sz="1050" b="1" dirty="0">
                <a:ln w="17780" cmpd="sng">
                  <a:solidFill>
                    <a:srgbClr val="99FF66"/>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glow rad="228600">
                    <a:schemeClr val="accent4">
                      <a:satMod val="175000"/>
                      <a:alpha val="40000"/>
                    </a:schemeClr>
                  </a:glow>
                  <a:outerShdw blurRad="50800" algn="tl" rotWithShape="0">
                    <a:srgbClr val="000000"/>
                  </a:outerShdw>
                </a:effectLst>
                <a:latin typeface="Tempus Sans ITC" pitchFamily="82" charset="0"/>
              </a:rPr>
              <a:t>LOYOLIKOL</a:t>
            </a:r>
            <a:endParaRPr lang="es-ES" sz="1050" b="1" dirty="0">
              <a:ln w="17780" cmpd="sng">
                <a:solidFill>
                  <a:srgbClr val="99FF66"/>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glow rad="228600">
                  <a:schemeClr val="accent4">
                    <a:satMod val="175000"/>
                    <a:alpha val="40000"/>
                  </a:schemeClr>
                </a:glow>
                <a:outerShdw blurRad="50800" algn="tl" rotWithShape="0">
                  <a:srgbClr val="000000"/>
                </a:outerShdw>
              </a:effectLst>
              <a:latin typeface="Tempus Sans ITC" pitchFamily="82" charset="0"/>
            </a:endParaRPr>
          </a:p>
        </p:txBody>
      </p:sp>
      <p:sp>
        <p:nvSpPr>
          <p:cNvPr id="5" name="4 CuadroTexto"/>
          <p:cNvSpPr txBox="1"/>
          <p:nvPr/>
        </p:nvSpPr>
        <p:spPr>
          <a:xfrm>
            <a:off x="8589963" y="6596063"/>
            <a:ext cx="465137" cy="261937"/>
          </a:xfrm>
          <a:prstGeom prst="rect">
            <a:avLst/>
          </a:prstGeom>
          <a:noFill/>
        </p:spPr>
        <p:txBody>
          <a:bodyPr>
            <a:spAutoFit/>
          </a:bodyPr>
          <a:lstStyle/>
          <a:p>
            <a:pPr fontAlgn="auto">
              <a:spcBef>
                <a:spcPts val="0"/>
              </a:spcBef>
              <a:spcAft>
                <a:spcPts val="0"/>
              </a:spcAft>
              <a:defRPr/>
            </a:pPr>
            <a:r>
              <a:rPr lang="es-ES_tradnl" sz="1100" b="1" dirty="0">
                <a:solidFill>
                  <a:schemeClr val="tx2">
                    <a:lumMod val="10000"/>
                  </a:schemeClr>
                </a:solidFill>
                <a:latin typeface="Tempus Sans ITC" pitchFamily="82" charset="0"/>
              </a:rPr>
              <a:t>14</a:t>
            </a:r>
            <a:endParaRPr lang="es-ES" sz="1100" b="1" dirty="0">
              <a:solidFill>
                <a:schemeClr val="tx2">
                  <a:lumMod val="10000"/>
                </a:schemeClr>
              </a:solidFill>
              <a:latin typeface="Tempus Sans ITC" pitchFamily="82" charset="0"/>
            </a:endParaRPr>
          </a:p>
        </p:txBody>
      </p:sp>
      <p:pic>
        <p:nvPicPr>
          <p:cNvPr id="40964" name="Picture 3"/>
          <p:cNvPicPr>
            <a:picLocks noChangeAspect="1" noChangeArrowheads="1"/>
          </p:cNvPicPr>
          <p:nvPr/>
        </p:nvPicPr>
        <p:blipFill>
          <a:blip r:embed="rId3" cstate="print"/>
          <a:srcRect/>
          <a:stretch>
            <a:fillRect/>
          </a:stretch>
        </p:blipFill>
        <p:spPr bwMode="auto">
          <a:xfrm>
            <a:off x="166688" y="1071563"/>
            <a:ext cx="9144000" cy="5572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928659" y="714356"/>
            <a:ext cx="7893899" cy="851892"/>
          </a:xfrm>
          <a:prstGeom prst="rect">
            <a:avLst/>
          </a:prstGeom>
          <a:noFill/>
        </p:spPr>
        <p:txBody>
          <a:bodyPr spcFirstLastPara="1" wrap="none">
            <a:prstTxWarp prst="textArchUp">
              <a:avLst>
                <a:gd name="adj" fmla="val 10662063"/>
              </a:avLst>
            </a:prstTxWarp>
            <a:spAutoFit/>
            <a:scene3d>
              <a:camera prst="isometricOffAxis1Right"/>
              <a:lightRig rig="threePt" dir="t"/>
            </a:scene3d>
            <a:sp3d extrusionH="57150">
              <a:bevelT w="38100" h="38100" prst="relaxedInset"/>
            </a:sp3d>
          </a:bodyPr>
          <a:lstStyle/>
          <a:p>
            <a:pPr algn="ctr" fontAlgn="auto">
              <a:spcBef>
                <a:spcPts val="0"/>
              </a:spcBef>
              <a:spcAft>
                <a:spcPts val="0"/>
              </a:spcAft>
              <a:defRPr/>
            </a:pPr>
            <a:r>
              <a:rPr lang="es-ES" sz="54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glow rad="63500">
                    <a:schemeClr val="accent2">
                      <a:satMod val="175000"/>
                      <a:alpha val="40000"/>
                    </a:schemeClr>
                  </a:glow>
                  <a:outerShdw blurRad="75057" dist="38100" dir="5400000" sy="-20000" rotWithShape="0">
                    <a:prstClr val="black">
                      <a:alpha val="25000"/>
                    </a:prstClr>
                  </a:outerShdw>
                </a:effectLst>
                <a:latin typeface="Tempus Sans ITC" pitchFamily="82" charset="0"/>
              </a:rPr>
              <a:t>AGRADECIMIENTOS</a:t>
            </a:r>
            <a:endParaRPr lang="es-ES" sz="54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glow rad="63500">
                  <a:schemeClr val="accent2">
                    <a:satMod val="175000"/>
                    <a:alpha val="40000"/>
                  </a:schemeClr>
                </a:glow>
                <a:outerShdw blurRad="75057" dist="38100" dir="5400000" sy="-20000" rotWithShape="0">
                  <a:prstClr val="black">
                    <a:alpha val="25000"/>
                  </a:prstClr>
                </a:outerShdw>
              </a:effectLst>
              <a:latin typeface="Tempus Sans ITC" pitchFamily="82" charset="0"/>
            </a:endParaRPr>
          </a:p>
        </p:txBody>
      </p:sp>
      <p:sp>
        <p:nvSpPr>
          <p:cNvPr id="6" name="5 Rectángulo"/>
          <p:cNvSpPr/>
          <p:nvPr/>
        </p:nvSpPr>
        <p:spPr>
          <a:xfrm>
            <a:off x="2089527" y="2428868"/>
            <a:ext cx="5210168" cy="400110"/>
          </a:xfrm>
          <a:prstGeom prst="rect">
            <a:avLst/>
          </a:prstGeom>
          <a:noFill/>
        </p:spPr>
        <p:txBody>
          <a:bodyPr>
            <a:spAutoFit/>
          </a:bodyPr>
          <a:lstStyle/>
          <a:p>
            <a:pPr algn="ctr" fontAlgn="auto">
              <a:spcBef>
                <a:spcPts val="0"/>
              </a:spcBef>
              <a:spcAft>
                <a:spcPts val="0"/>
              </a:spcAft>
              <a:defRPr/>
            </a:pPr>
            <a:r>
              <a:rPr lang="es-ES" sz="2000" b="1" spc="200" dirty="0">
                <a:ln w="29210">
                  <a:solidFill>
                    <a:schemeClr val="accent3">
                      <a:tint val="10000"/>
                    </a:schemeClr>
                  </a:solidFill>
                </a:ln>
                <a:solidFill>
                  <a:schemeClr val="accent3">
                    <a:satMod val="200000"/>
                    <a:alpha val="50000"/>
                  </a:schemeClr>
                </a:solidFill>
                <a:effectLst>
                  <a:glow rad="63500">
                    <a:schemeClr val="accent3">
                      <a:satMod val="175000"/>
                      <a:alpha val="40000"/>
                    </a:schemeClr>
                  </a:glow>
                  <a:innerShdw blurRad="50800" dist="50800" dir="8100000">
                    <a:srgbClr val="7D7D7D">
                      <a:alpha val="73000"/>
                    </a:srgbClr>
                  </a:innerShdw>
                </a:effectLst>
                <a:latin typeface="Tempus Sans ITC" pitchFamily="82" charset="0"/>
              </a:rPr>
              <a:t>AUNQUE NO LO CREAN</a:t>
            </a:r>
            <a:endParaRPr lang="es-ES" sz="2000" b="1" spc="200" dirty="0">
              <a:ln w="29210">
                <a:solidFill>
                  <a:schemeClr val="accent3">
                    <a:tint val="10000"/>
                  </a:schemeClr>
                </a:solidFill>
              </a:ln>
              <a:solidFill>
                <a:schemeClr val="accent3">
                  <a:satMod val="200000"/>
                  <a:alpha val="50000"/>
                </a:schemeClr>
              </a:solidFill>
              <a:effectLst>
                <a:glow rad="63500">
                  <a:schemeClr val="accent3">
                    <a:satMod val="175000"/>
                    <a:alpha val="40000"/>
                  </a:schemeClr>
                </a:glow>
                <a:innerShdw blurRad="50800" dist="50800" dir="8100000">
                  <a:srgbClr val="7D7D7D">
                    <a:alpha val="73000"/>
                  </a:srgbClr>
                </a:innerShdw>
              </a:effectLst>
              <a:latin typeface="Tempus Sans ITC" pitchFamily="82" charset="0"/>
            </a:endParaRPr>
          </a:p>
        </p:txBody>
      </p:sp>
      <p:sp>
        <p:nvSpPr>
          <p:cNvPr id="7" name="6 CuadroTexto"/>
          <p:cNvSpPr txBox="1"/>
          <p:nvPr/>
        </p:nvSpPr>
        <p:spPr>
          <a:xfrm>
            <a:off x="153988" y="2857500"/>
            <a:ext cx="9085262" cy="3970338"/>
          </a:xfrm>
          <a:prstGeom prst="rect">
            <a:avLst/>
          </a:prstGeom>
          <a:noFill/>
        </p:spPr>
        <p:txBody>
          <a:bodyPr>
            <a:spAutoFit/>
          </a:bodyPr>
          <a:lstStyle/>
          <a:p>
            <a:pPr fontAlgn="auto">
              <a:spcBef>
                <a:spcPts val="0"/>
              </a:spcBef>
              <a:spcAft>
                <a:spcPts val="0"/>
              </a:spcAft>
              <a:defRPr/>
            </a:pPr>
            <a:r>
              <a:rPr lang="es-ES" sz="1200" b="1" dirty="0">
                <a:solidFill>
                  <a:schemeClr val="tx2">
                    <a:lumMod val="10000"/>
                  </a:schemeClr>
                </a:solidFill>
                <a:latin typeface="Tempus Sans ITC" pitchFamily="82" charset="0"/>
              </a:rPr>
              <a:t>Aunque no lo sepan les agradecemos, de hecho nosotros  tampoco lo sabíamos…no sabíamos que contábamos  con un grupo de docentes tan excelentes  como lo son los nuestros. Porque  se han acostumbrado  a nuevas cosas  con nosotros. Como el profesor Hernán  que dejo  sus niñas  de la Alvernia  por brindarnos  sus conocimientos  que para algunos  puede sonar  aburrido  el tratar el tema  de mapas, coordenadas, convenciones e infinidades de cosas; pero para nosotros no, ya que gracias a que nos exigió tanto, se puede decir que podemos recorrer el mundo entero.</a:t>
            </a:r>
          </a:p>
          <a:p>
            <a:pPr fontAlgn="auto">
              <a:spcBef>
                <a:spcPts val="0"/>
              </a:spcBef>
              <a:spcAft>
                <a:spcPts val="0"/>
              </a:spcAft>
              <a:defRPr/>
            </a:pPr>
            <a:r>
              <a:rPr lang="es-ES" sz="1200" b="1" dirty="0">
                <a:solidFill>
                  <a:schemeClr val="tx2">
                    <a:lumMod val="10000"/>
                  </a:schemeClr>
                </a:solidFill>
                <a:latin typeface="Tempus Sans ITC" pitchFamily="82" charset="0"/>
              </a:rPr>
              <a:t>La profesora Ullenid, que aunque es muy estricta a la hora de enseñarnos, sabemos que lo hace con mucho amor   y por el bien de nosotros, también como algunos saben,  en una prueba muy importante tanto para ella como para nosotros  saco una puntuación bastante alta que la y nos llena de mucho orgullo por qué esa excelencia no se encuentra en ninguna  otra parte. </a:t>
            </a:r>
          </a:p>
          <a:p>
            <a:pPr fontAlgn="auto">
              <a:spcBef>
                <a:spcPts val="0"/>
              </a:spcBef>
              <a:spcAft>
                <a:spcPts val="0"/>
              </a:spcAft>
              <a:defRPr/>
            </a:pPr>
            <a:r>
              <a:rPr lang="es-ES" sz="1200" b="1" dirty="0">
                <a:solidFill>
                  <a:schemeClr val="tx2">
                    <a:lumMod val="10000"/>
                  </a:schemeClr>
                </a:solidFill>
                <a:latin typeface="Tempus Sans ITC" pitchFamily="82" charset="0"/>
              </a:rPr>
              <a:t>La profesora Nora quien con su ingeniosa forma de enseñarnos  nos ha hecho a muchos entender  la complicada  forma de los polinomios y demás cosas.</a:t>
            </a:r>
          </a:p>
          <a:p>
            <a:pPr fontAlgn="auto">
              <a:spcBef>
                <a:spcPts val="0"/>
              </a:spcBef>
              <a:spcAft>
                <a:spcPts val="0"/>
              </a:spcAft>
              <a:defRPr/>
            </a:pPr>
            <a:r>
              <a:rPr lang="es-ES" sz="1200" b="1" dirty="0">
                <a:solidFill>
                  <a:schemeClr val="tx2">
                    <a:lumMod val="10000"/>
                  </a:schemeClr>
                </a:solidFill>
                <a:latin typeface="Tempus Sans ITC" pitchFamily="82" charset="0"/>
              </a:rPr>
              <a:t> Nosotros somos  como sus hijos “pero  que hijos” aunque en ocasiones la hacemos enojar  al  fin y al cabo termina queriéndonos  tanto como nosotros a ella. </a:t>
            </a:r>
          </a:p>
          <a:p>
            <a:pPr fontAlgn="auto">
              <a:spcBef>
                <a:spcPts val="0"/>
              </a:spcBef>
              <a:spcAft>
                <a:spcPts val="0"/>
              </a:spcAft>
              <a:defRPr/>
            </a:pPr>
            <a:r>
              <a:rPr lang="es-ES" sz="1200" b="1" dirty="0">
                <a:solidFill>
                  <a:schemeClr val="tx2">
                    <a:lumMod val="10000"/>
                  </a:schemeClr>
                </a:solidFill>
                <a:latin typeface="Tempus Sans ITC" pitchFamily="82" charset="0"/>
              </a:rPr>
              <a:t>La profe Ángela, con quien  hemos conocido infinidades de cosas,  con quien nos hemos quedado sorprendidos con toda su inteligencia y su forma de  ser, ya que tiene carisma, pasión, conocimiento y amor por lo que hace y no es necesario que nos lo diga ya que sin palabras, solo con mirarla basta para darnos cuenta  de que en verdad le gusta lo que hace y todo eso en tan poco tiempo nos lo ha logrado transmitir.</a:t>
            </a:r>
          </a:p>
          <a:p>
            <a:pPr fontAlgn="auto">
              <a:spcBef>
                <a:spcPts val="0"/>
              </a:spcBef>
              <a:spcAft>
                <a:spcPts val="0"/>
              </a:spcAft>
              <a:defRPr/>
            </a:pPr>
            <a:r>
              <a:rPr lang="es-ES" sz="1200" b="1" dirty="0">
                <a:solidFill>
                  <a:schemeClr val="tx2">
                    <a:lumMod val="10000"/>
                  </a:schemeClr>
                </a:solidFill>
                <a:latin typeface="Tempus Sans ITC" pitchFamily="82" charset="0"/>
              </a:rPr>
              <a:t>La profesora clementina, un cerebrito en la tecnología, con quien hemos aprendido tantas cosas del mundo tecnológico; ella solo exige  de las personas aquello que está dentro de las posibilidades de cada uno y con quien hemos vivido momentos tanto dulces como amargos pero hay mucho que agradecerle por todo su gran trabajo.    </a:t>
            </a:r>
          </a:p>
          <a:p>
            <a:pPr fontAlgn="auto">
              <a:spcBef>
                <a:spcPts val="0"/>
              </a:spcBef>
              <a:spcAft>
                <a:spcPts val="0"/>
              </a:spcAft>
              <a:defRPr/>
            </a:pPr>
            <a:endParaRPr lang="es-ES_tradnl" sz="1200" b="1" dirty="0">
              <a:solidFill>
                <a:schemeClr val="tx2">
                  <a:lumMod val="10000"/>
                </a:schemeClr>
              </a:solidFill>
              <a:latin typeface="Tempus Sans ITC" pitchFamily="82" charset="0"/>
            </a:endParaRPr>
          </a:p>
          <a:p>
            <a:pPr fontAlgn="auto">
              <a:spcBef>
                <a:spcPts val="0"/>
              </a:spcBef>
              <a:spcAft>
                <a:spcPts val="0"/>
              </a:spcAft>
              <a:defRPr/>
            </a:pPr>
            <a:r>
              <a:rPr lang="es-ES_tradnl" sz="1200" b="1" dirty="0">
                <a:solidFill>
                  <a:schemeClr val="tx2">
                    <a:lumMod val="10000"/>
                  </a:schemeClr>
                </a:solidFill>
                <a:latin typeface="Tempus Sans ITC" pitchFamily="82" charset="0"/>
              </a:rPr>
              <a:t>Jacqueline Londoño Medina</a:t>
            </a:r>
            <a:endParaRPr lang="es-ES" sz="1200" b="1" dirty="0">
              <a:solidFill>
                <a:schemeClr val="tx2">
                  <a:lumMod val="10000"/>
                </a:schemeClr>
              </a:solidFill>
              <a:latin typeface="Tempus Sans ITC" pitchFamily="82" charset="0"/>
            </a:endParaRPr>
          </a:p>
        </p:txBody>
      </p:sp>
      <p:sp>
        <p:nvSpPr>
          <p:cNvPr id="8" name="7 CuadroTexto"/>
          <p:cNvSpPr txBox="1"/>
          <p:nvPr/>
        </p:nvSpPr>
        <p:spPr>
          <a:xfrm>
            <a:off x="8589963" y="6596063"/>
            <a:ext cx="465137" cy="261937"/>
          </a:xfrm>
          <a:prstGeom prst="rect">
            <a:avLst/>
          </a:prstGeom>
          <a:noFill/>
        </p:spPr>
        <p:txBody>
          <a:bodyPr>
            <a:spAutoFit/>
          </a:bodyPr>
          <a:lstStyle/>
          <a:p>
            <a:pPr fontAlgn="auto">
              <a:spcBef>
                <a:spcPts val="0"/>
              </a:spcBef>
              <a:spcAft>
                <a:spcPts val="0"/>
              </a:spcAft>
              <a:defRPr/>
            </a:pPr>
            <a:r>
              <a:rPr lang="es-ES_tradnl" sz="1100" b="1" dirty="0">
                <a:solidFill>
                  <a:schemeClr val="tx2">
                    <a:lumMod val="10000"/>
                  </a:schemeClr>
                </a:solidFill>
                <a:latin typeface="Tempus Sans ITC" pitchFamily="82" charset="0"/>
              </a:rPr>
              <a:t>15</a:t>
            </a:r>
            <a:endParaRPr lang="es-ES" sz="1100" b="1" dirty="0">
              <a:solidFill>
                <a:schemeClr val="tx2">
                  <a:lumMod val="10000"/>
                </a:schemeClr>
              </a:solidFill>
              <a:latin typeface="Tempus Sans ITC" pitchFamily="82" charset="0"/>
            </a:endParaRPr>
          </a:p>
        </p:txBody>
      </p:sp>
      <p:sp>
        <p:nvSpPr>
          <p:cNvPr id="9" name="8 CuadroTexto"/>
          <p:cNvSpPr txBox="1"/>
          <p:nvPr/>
        </p:nvSpPr>
        <p:spPr>
          <a:xfrm flipH="1">
            <a:off x="7667644" y="6604084"/>
            <a:ext cx="1006051" cy="253916"/>
          </a:xfrm>
          <a:prstGeom prst="rect">
            <a:avLst/>
          </a:prstGeom>
          <a:noFill/>
        </p:spPr>
        <p:txBody>
          <a:bodyPr>
            <a:spAutoFit/>
            <a:scene3d>
              <a:camera prst="obliqueTopLeft"/>
              <a:lightRig rig="threePt" dir="t"/>
            </a:scene3d>
            <a:sp3d extrusionH="57150">
              <a:bevelT w="38100" h="38100" prst="convex"/>
            </a:sp3d>
          </a:bodyPr>
          <a:lstStyle/>
          <a:p>
            <a:pPr algn="r" fontAlgn="auto">
              <a:spcBef>
                <a:spcPts val="0"/>
              </a:spcBef>
              <a:spcAft>
                <a:spcPts val="0"/>
              </a:spcAft>
              <a:defRPr/>
            </a:pPr>
            <a:r>
              <a:rPr lang="es-ES" sz="1050" b="1" dirty="0">
                <a:ln w="17780" cmpd="sng">
                  <a:solidFill>
                    <a:srgbClr val="99FF66"/>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glow rad="228600">
                    <a:schemeClr val="accent4">
                      <a:satMod val="175000"/>
                      <a:alpha val="40000"/>
                    </a:schemeClr>
                  </a:glow>
                  <a:outerShdw blurRad="50800" algn="tl" rotWithShape="0">
                    <a:srgbClr val="000000"/>
                  </a:outerShdw>
                </a:effectLst>
                <a:latin typeface="Tempus Sans ITC" pitchFamily="82" charset="0"/>
              </a:rPr>
              <a:t>LOYOLIKOL</a:t>
            </a:r>
            <a:endParaRPr lang="es-ES" sz="1050" b="1" dirty="0">
              <a:ln w="17780" cmpd="sng">
                <a:solidFill>
                  <a:srgbClr val="99FF66"/>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glow rad="228600">
                  <a:schemeClr val="accent4">
                    <a:satMod val="175000"/>
                    <a:alpha val="40000"/>
                  </a:schemeClr>
                </a:glow>
                <a:outerShdw blurRad="50800" algn="tl" rotWithShape="0">
                  <a:srgbClr val="000000"/>
                </a:outerShdw>
              </a:effectLst>
              <a:latin typeface="Tempus Sans ITC" pitchFamily="82" charset="0"/>
            </a:endParaRPr>
          </a:p>
        </p:txBody>
      </p:sp>
      <p:sp>
        <p:nvSpPr>
          <p:cNvPr id="10" name="9 Rectángulo"/>
          <p:cNvSpPr/>
          <p:nvPr/>
        </p:nvSpPr>
        <p:spPr>
          <a:xfrm>
            <a:off x="153988" y="1500188"/>
            <a:ext cx="9228137" cy="1200150"/>
          </a:xfrm>
          <a:prstGeom prst="rect">
            <a:avLst/>
          </a:prstGeom>
        </p:spPr>
        <p:txBody>
          <a:bodyPr>
            <a:spAutoFit/>
          </a:bodyPr>
          <a:lstStyle/>
          <a:p>
            <a:pPr fontAlgn="auto">
              <a:spcBef>
                <a:spcPts val="0"/>
              </a:spcBef>
              <a:spcAft>
                <a:spcPts val="0"/>
              </a:spcAft>
              <a:defRPr/>
            </a:pPr>
            <a:r>
              <a:rPr lang="es-ES" sz="1200" b="1" dirty="0">
                <a:solidFill>
                  <a:schemeClr val="tx2">
                    <a:lumMod val="10000"/>
                  </a:schemeClr>
                </a:solidFill>
                <a:latin typeface="Tempus Sans ITC" pitchFamily="82" charset="0"/>
              </a:rPr>
              <a:t>Una de las actividades humanas con mayor importancia e impacto en la comunidad es sin duda el trabajo que desempeña un profesor, pues gracias a ellos es que las personas pueden vivir a través de su trabajo con esa labor se crean grandes personas como científicos, presidentes, doctores etc. También es importante reconocer que tienen una responsabilidad que va más allá de transmitir únicamente conocimientos nos transmiten grandes valores de vida, hoy le damos gracias a aquellas personas que nos han enseñado tanto y hacemos un reconocimiento a ellos</a:t>
            </a:r>
          </a:p>
          <a:p>
            <a:pPr fontAlgn="auto">
              <a:spcBef>
                <a:spcPts val="0"/>
              </a:spcBef>
              <a:spcAft>
                <a:spcPts val="0"/>
              </a:spcAft>
              <a:defRPr/>
            </a:pPr>
            <a:r>
              <a:rPr lang="es-ES_tradnl" sz="1200" b="1" dirty="0">
                <a:solidFill>
                  <a:schemeClr val="tx2">
                    <a:lumMod val="10000"/>
                  </a:schemeClr>
                </a:solidFill>
                <a:latin typeface="Tempus Sans ITC" pitchFamily="82" charset="0"/>
              </a:rPr>
              <a:t>Ana Maria  Suarez</a:t>
            </a:r>
            <a:endParaRPr lang="es-ES" sz="1200" b="1" dirty="0">
              <a:solidFill>
                <a:schemeClr val="tx2">
                  <a:lumMod val="10000"/>
                </a:schemeClr>
              </a:solidFill>
              <a:latin typeface="Tempus Sans ITC" pitchFamily="82"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Tabla"/>
          <p:cNvGraphicFramePr>
            <a:graphicFrameLocks noGrp="1"/>
          </p:cNvGraphicFramePr>
          <p:nvPr/>
        </p:nvGraphicFramePr>
        <p:xfrm>
          <a:off x="0" y="0"/>
          <a:ext cx="9906000" cy="6858000"/>
        </p:xfrm>
        <a:graphic>
          <a:graphicData uri="http://schemas.openxmlformats.org/drawingml/2006/table">
            <a:tbl>
              <a:tblPr firstRow="1" bandRow="1">
                <a:solidFill>
                  <a:schemeClr val="accent4">
                    <a:lumMod val="20000"/>
                    <a:lumOff val="80000"/>
                  </a:schemeClr>
                </a:solidFill>
                <a:tableStyleId>{ED083AE6-46FA-4A59-8FB0-9F97EB10719F}</a:tableStyleId>
              </a:tblPr>
              <a:tblGrid>
                <a:gridCol w="2631265"/>
                <a:gridCol w="7274735"/>
              </a:tblGrid>
              <a:tr h="6858000">
                <a:tc>
                  <a:txBody>
                    <a:bodyPr/>
                    <a:lstStyle/>
                    <a:p>
                      <a:pPr marL="0" marR="0" lvl="0" indent="0" algn="l" defTabSz="914400" rtl="0" eaLnBrk="1" fontAlgn="base" latinLnBrk="0" hangingPunct="1">
                        <a:lnSpc>
                          <a:spcPct val="100000"/>
                        </a:lnSpc>
                        <a:spcBef>
                          <a:spcPct val="0"/>
                        </a:spcBef>
                        <a:spcAft>
                          <a:spcPct val="0"/>
                        </a:spcAft>
                        <a:buClrTx/>
                        <a:buSzTx/>
                        <a:buFontTx/>
                        <a:buNone/>
                        <a:tabLst>
                          <a:tab pos="4097338" algn="l"/>
                        </a:tabLst>
                        <a:defRPr/>
                      </a:pPr>
                      <a:r>
                        <a:rPr lang="es-ES" sz="2000" dirty="0" smtClean="0">
                          <a:ln>
                            <a:solidFill>
                              <a:schemeClr val="accent5">
                                <a:lumMod val="20000"/>
                                <a:lumOff val="80000"/>
                              </a:schemeClr>
                            </a:solidFill>
                          </a:ln>
                          <a:solidFill>
                            <a:schemeClr val="tx2">
                              <a:lumMod val="50000"/>
                            </a:schemeClr>
                          </a:solidFill>
                          <a:effectLst>
                            <a:glow rad="63500">
                              <a:schemeClr val="accent6">
                                <a:lumMod val="75000"/>
                                <a:alpha val="40000"/>
                              </a:schemeClr>
                            </a:glow>
                          </a:effectLst>
                          <a:latin typeface="Tempus Sans ITC" pitchFamily="82" charset="0"/>
                          <a:ea typeface="Calibri" pitchFamily="34" charset="0"/>
                          <a:cs typeface="Times New Roman" pitchFamily="18" charset="0"/>
                        </a:rPr>
                        <a:t>LOYOLICOL</a:t>
                      </a:r>
                      <a:endParaRPr lang="es-ES" sz="2000" dirty="0" smtClean="0">
                        <a:latin typeface="Tempus Sans ITC" pitchFamily="82" charset="0"/>
                      </a:endParaRPr>
                    </a:p>
                    <a:p>
                      <a:pPr marL="0" marR="0" lvl="0" indent="0" algn="l" defTabSz="914400" rtl="0" eaLnBrk="1" fontAlgn="base" latinLnBrk="0" hangingPunct="1">
                        <a:lnSpc>
                          <a:spcPct val="100000"/>
                        </a:lnSpc>
                        <a:spcBef>
                          <a:spcPct val="0"/>
                        </a:spcBef>
                        <a:spcAft>
                          <a:spcPct val="0"/>
                        </a:spcAft>
                        <a:buClrTx/>
                        <a:buSzTx/>
                        <a:buFontTx/>
                        <a:buNone/>
                        <a:tabLst>
                          <a:tab pos="4097338" algn="l"/>
                        </a:tabLst>
                        <a:defRPr/>
                      </a:pPr>
                      <a:r>
                        <a:rPr kumimoji="0" lang="es-ES" sz="1500" b="0" i="0" u="none" strike="noStrike" cap="none" normalizeH="0" baseline="0" dirty="0" smtClean="0">
                          <a:ln>
                            <a:noFill/>
                          </a:ln>
                          <a:solidFill>
                            <a:schemeClr val="accent3">
                              <a:lumMod val="40000"/>
                              <a:lumOff val="60000"/>
                            </a:schemeClr>
                          </a:solidFill>
                          <a:effectLst/>
                          <a:latin typeface="Tempus Sans ITC" pitchFamily="82" charset="0"/>
                          <a:ea typeface="Calibri" pitchFamily="34" charset="0"/>
                          <a:cs typeface="Times New Roman" pitchFamily="18" charset="0"/>
                        </a:rPr>
                        <a:t>Sobre todo y pata todos</a:t>
                      </a:r>
                    </a:p>
                    <a:p>
                      <a:pPr marL="0" marR="0" lvl="0" indent="0" algn="l" defTabSz="914400" rtl="0" eaLnBrk="1" fontAlgn="base" latinLnBrk="0" hangingPunct="1">
                        <a:lnSpc>
                          <a:spcPct val="100000"/>
                        </a:lnSpc>
                        <a:spcBef>
                          <a:spcPct val="0"/>
                        </a:spcBef>
                        <a:spcAft>
                          <a:spcPct val="0"/>
                        </a:spcAft>
                        <a:buClrTx/>
                        <a:buSzTx/>
                        <a:buFontTx/>
                        <a:buNone/>
                        <a:tabLst>
                          <a:tab pos="4097338" algn="l"/>
                        </a:tabLst>
                        <a:defRPr/>
                      </a:pPr>
                      <a:r>
                        <a:rPr lang="es-ES" sz="1200" b="0" i="0" kern="1200" dirty="0" smtClean="0">
                          <a:solidFill>
                            <a:schemeClr val="tx1"/>
                          </a:solidFill>
                          <a:latin typeface="Tempus Sans ITC" pitchFamily="82" charset="0"/>
                          <a:ea typeface="+mn-ea"/>
                          <a:cs typeface="+mn-cs"/>
                          <a:hlinkClick r:id="rId3"/>
                        </a:rPr>
                        <a:t>loyolikol.webnode.es</a:t>
                      </a:r>
                      <a:endParaRPr lang="es-ES" sz="1200" b="0" i="0" kern="1200" dirty="0" smtClean="0">
                        <a:solidFill>
                          <a:schemeClr val="tx1"/>
                        </a:solidFill>
                        <a:latin typeface="Tempus Sans ITC" pitchFamily="82"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tab pos="4097338" algn="l"/>
                        </a:tabLst>
                        <a:defRPr/>
                      </a:pPr>
                      <a:endParaRPr lang="es-ES" sz="1400" dirty="0" smtClean="0">
                        <a:ln>
                          <a:solidFill>
                            <a:schemeClr val="accent3">
                              <a:lumMod val="75000"/>
                            </a:schemeClr>
                          </a:solidFill>
                        </a:ln>
                        <a:solidFill>
                          <a:schemeClr val="accent4">
                            <a:lumMod val="75000"/>
                          </a:schemeClr>
                        </a:solidFill>
                        <a:effectLst>
                          <a:glow rad="63500">
                            <a:schemeClr val="accent1">
                              <a:satMod val="175000"/>
                              <a:alpha val="40000"/>
                            </a:schemeClr>
                          </a:glow>
                        </a:effectLst>
                        <a:latin typeface="Tempus Sans ITC" pitchFamily="82"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tab pos="4097338" algn="l"/>
                        </a:tabLst>
                        <a:defRPr/>
                      </a:pPr>
                      <a:endParaRPr lang="es-ES" sz="1600" dirty="0" smtClean="0">
                        <a:ln>
                          <a:solidFill>
                            <a:schemeClr val="accent3">
                              <a:lumMod val="75000"/>
                            </a:schemeClr>
                          </a:solidFill>
                        </a:ln>
                        <a:solidFill>
                          <a:schemeClr val="accent4">
                            <a:lumMod val="75000"/>
                          </a:schemeClr>
                        </a:solidFill>
                        <a:effectLst>
                          <a:glow rad="63500">
                            <a:schemeClr val="accent1">
                              <a:satMod val="175000"/>
                              <a:alpha val="40000"/>
                            </a:schemeClr>
                          </a:glow>
                        </a:effectLst>
                        <a:latin typeface="Tempus Sans ITC" pitchFamily="82"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tab pos="4097338" algn="l"/>
                        </a:tabLst>
                        <a:defRPr/>
                      </a:pPr>
                      <a:r>
                        <a:rPr lang="es-ES" sz="1600" dirty="0" smtClean="0">
                          <a:ln>
                            <a:solidFill>
                              <a:schemeClr val="accent3">
                                <a:lumMod val="75000"/>
                              </a:schemeClr>
                            </a:solidFill>
                          </a:ln>
                          <a:solidFill>
                            <a:schemeClr val="accent4">
                              <a:lumMod val="75000"/>
                            </a:schemeClr>
                          </a:solidFill>
                          <a:effectLst>
                            <a:glow rad="63500">
                              <a:schemeClr val="accent1">
                                <a:satMod val="175000"/>
                                <a:alpha val="40000"/>
                              </a:schemeClr>
                            </a:glow>
                          </a:effectLst>
                          <a:latin typeface="Tempus Sans ITC" pitchFamily="82" charset="0"/>
                          <a:ea typeface="Calibri" pitchFamily="34" charset="0"/>
                          <a:cs typeface="Times New Roman" pitchFamily="18" charset="0"/>
                        </a:rPr>
                        <a:t>DIRECCION GENERAL </a:t>
                      </a:r>
                      <a:endParaRPr lang="es-ES" sz="1600" b="1" cap="none" spc="0" dirty="0" smtClean="0">
                        <a:ln>
                          <a:solidFill>
                            <a:schemeClr val="accent3">
                              <a:lumMod val="75000"/>
                            </a:schemeClr>
                          </a:solidFill>
                        </a:ln>
                        <a:solidFill>
                          <a:schemeClr val="accent4">
                            <a:lumMod val="75000"/>
                          </a:schemeClr>
                        </a:solidFill>
                        <a:effectLst>
                          <a:glow rad="63500">
                            <a:schemeClr val="accent1">
                              <a:satMod val="175000"/>
                              <a:alpha val="40000"/>
                            </a:schemeClr>
                          </a:glow>
                        </a:effectLst>
                        <a:latin typeface="Tempus Sans ITC" pitchFamily="82" charset="0"/>
                      </a:endParaRPr>
                    </a:p>
                    <a:p>
                      <a:pPr marL="0" marR="0" lvl="0" indent="0" algn="l" defTabSz="914400" rtl="0" eaLnBrk="1" fontAlgn="base" latinLnBrk="0" hangingPunct="1">
                        <a:lnSpc>
                          <a:spcPct val="100000"/>
                        </a:lnSpc>
                        <a:spcBef>
                          <a:spcPct val="0"/>
                        </a:spcBef>
                        <a:spcAft>
                          <a:spcPct val="0"/>
                        </a:spcAft>
                        <a:buClrTx/>
                        <a:buSzTx/>
                        <a:buFontTx/>
                        <a:buNone/>
                        <a:tabLst>
                          <a:tab pos="4097338" algn="l"/>
                        </a:tabLst>
                      </a:pPr>
                      <a:r>
                        <a:rPr kumimoji="0" lang="es-ES" sz="1600" b="0" i="0" u="none" strike="noStrike" cap="none" normalizeH="0" baseline="0" dirty="0" smtClean="0">
                          <a:ln>
                            <a:noFill/>
                          </a:ln>
                          <a:solidFill>
                            <a:schemeClr val="accent3">
                              <a:lumMod val="40000"/>
                              <a:lumOff val="60000"/>
                            </a:schemeClr>
                          </a:solidFill>
                          <a:effectLst/>
                          <a:latin typeface="Tempus Sans ITC" pitchFamily="82" charset="0"/>
                          <a:ea typeface="Calibri" pitchFamily="34" charset="0"/>
                          <a:cs typeface="Times New Roman" pitchFamily="18" charset="0"/>
                        </a:rPr>
                        <a:t>Colegio  Loyola</a:t>
                      </a:r>
                    </a:p>
                    <a:p>
                      <a:pPr marL="0" marR="0" lvl="0" indent="0" algn="l" defTabSz="914400" rtl="0" eaLnBrk="1" fontAlgn="base" latinLnBrk="0" hangingPunct="1">
                        <a:lnSpc>
                          <a:spcPct val="100000"/>
                        </a:lnSpc>
                        <a:spcBef>
                          <a:spcPct val="0"/>
                        </a:spcBef>
                        <a:spcAft>
                          <a:spcPct val="0"/>
                        </a:spcAft>
                        <a:buClrTx/>
                        <a:buSzTx/>
                        <a:buFontTx/>
                        <a:buNone/>
                        <a:tabLst>
                          <a:tab pos="4097338" algn="l"/>
                        </a:tabLst>
                        <a:defRPr/>
                      </a:pPr>
                      <a:r>
                        <a:rPr lang="es-ES" sz="1600" dirty="0" smtClean="0">
                          <a:ln>
                            <a:solidFill>
                              <a:schemeClr val="accent3">
                                <a:lumMod val="75000"/>
                              </a:schemeClr>
                            </a:solidFill>
                          </a:ln>
                          <a:solidFill>
                            <a:schemeClr val="accent4">
                              <a:lumMod val="75000"/>
                            </a:schemeClr>
                          </a:solidFill>
                          <a:effectLst>
                            <a:glow rad="63500">
                              <a:schemeClr val="accent1">
                                <a:satMod val="175000"/>
                                <a:alpha val="40000"/>
                              </a:schemeClr>
                            </a:glow>
                          </a:effectLst>
                          <a:latin typeface="Tempus Sans ITC" pitchFamily="82" charset="0"/>
                          <a:ea typeface="Calibri" pitchFamily="34" charset="0"/>
                          <a:cs typeface="Times New Roman" pitchFamily="18" charset="0"/>
                        </a:rPr>
                        <a:t>PRESIDENTE</a:t>
                      </a:r>
                      <a:endParaRPr kumimoji="0" lang="es-ES" sz="1600" b="0" i="0" u="none" strike="noStrike" cap="none" normalizeH="0" baseline="0" dirty="0" smtClean="0">
                        <a:ln>
                          <a:noFill/>
                        </a:ln>
                        <a:solidFill>
                          <a:schemeClr val="tx1"/>
                        </a:solidFill>
                        <a:effectLst/>
                        <a:latin typeface="Tempus Sans ITC" pitchFamily="82" charset="0"/>
                      </a:endParaRPr>
                    </a:p>
                    <a:p>
                      <a:pPr marL="0" marR="0" lvl="0" indent="0" algn="l" defTabSz="914400" rtl="0" eaLnBrk="0" fontAlgn="base" latinLnBrk="0" hangingPunct="0">
                        <a:lnSpc>
                          <a:spcPct val="100000"/>
                        </a:lnSpc>
                        <a:spcBef>
                          <a:spcPct val="0"/>
                        </a:spcBef>
                        <a:spcAft>
                          <a:spcPct val="0"/>
                        </a:spcAft>
                        <a:buClrTx/>
                        <a:buSzTx/>
                        <a:buFontTx/>
                        <a:buNone/>
                        <a:tabLst>
                          <a:tab pos="4097338" algn="l"/>
                        </a:tabLst>
                      </a:pPr>
                      <a:r>
                        <a:rPr kumimoji="0" lang="es-ES" sz="1600" b="0" i="0" u="none" strike="noStrike" cap="none" normalizeH="0" baseline="0" dirty="0" smtClean="0">
                          <a:ln>
                            <a:noFill/>
                          </a:ln>
                          <a:solidFill>
                            <a:schemeClr val="accent3">
                              <a:lumMod val="40000"/>
                              <a:lumOff val="60000"/>
                            </a:schemeClr>
                          </a:solidFill>
                          <a:effectLst/>
                          <a:latin typeface="Tempus Sans ITC" pitchFamily="82" charset="0"/>
                          <a:ea typeface="Calibri" pitchFamily="34" charset="0"/>
                          <a:cs typeface="Times New Roman" pitchFamily="18" charset="0"/>
                        </a:rPr>
                        <a:t>Andrés Felipe Gómez</a:t>
                      </a:r>
                    </a:p>
                    <a:p>
                      <a:pPr marL="0" marR="0" lvl="0" indent="0" algn="l" defTabSz="914400" rtl="0" eaLnBrk="0" fontAlgn="base" latinLnBrk="0" hangingPunct="0">
                        <a:lnSpc>
                          <a:spcPct val="100000"/>
                        </a:lnSpc>
                        <a:spcBef>
                          <a:spcPct val="0"/>
                        </a:spcBef>
                        <a:spcAft>
                          <a:spcPct val="0"/>
                        </a:spcAft>
                        <a:buClrTx/>
                        <a:buSzTx/>
                        <a:buFontTx/>
                        <a:buNone/>
                        <a:tabLst>
                          <a:tab pos="4097338" algn="l"/>
                        </a:tabLst>
                        <a:defRPr/>
                      </a:pPr>
                      <a:r>
                        <a:rPr lang="es-ES" sz="1600" dirty="0" smtClean="0">
                          <a:ln>
                            <a:solidFill>
                              <a:schemeClr val="accent3">
                                <a:lumMod val="75000"/>
                              </a:schemeClr>
                            </a:solidFill>
                          </a:ln>
                          <a:solidFill>
                            <a:schemeClr val="accent4">
                              <a:lumMod val="75000"/>
                            </a:schemeClr>
                          </a:solidFill>
                          <a:effectLst>
                            <a:glow rad="63500">
                              <a:schemeClr val="accent1">
                                <a:satMod val="175000"/>
                                <a:alpha val="40000"/>
                              </a:schemeClr>
                            </a:glow>
                          </a:effectLst>
                          <a:latin typeface="Tempus Sans ITC" pitchFamily="82" charset="0"/>
                          <a:ea typeface="Calibri" pitchFamily="34" charset="0"/>
                          <a:cs typeface="Times New Roman" pitchFamily="18" charset="0"/>
                        </a:rPr>
                        <a:t>COORDINADORA </a:t>
                      </a:r>
                      <a:endParaRPr lang="es-ES" sz="1600" b="1" cap="none" spc="0" dirty="0" smtClean="0">
                        <a:ln>
                          <a:solidFill>
                            <a:schemeClr val="accent3">
                              <a:lumMod val="75000"/>
                            </a:schemeClr>
                          </a:solidFill>
                        </a:ln>
                        <a:solidFill>
                          <a:schemeClr val="accent4">
                            <a:lumMod val="75000"/>
                          </a:schemeClr>
                        </a:solidFill>
                        <a:effectLst>
                          <a:glow rad="63500">
                            <a:schemeClr val="accent1">
                              <a:satMod val="175000"/>
                              <a:alpha val="40000"/>
                            </a:schemeClr>
                          </a:glow>
                        </a:effectLst>
                        <a:latin typeface="Tempus Sans ITC" pitchFamily="82" charset="0"/>
                      </a:endParaRPr>
                    </a:p>
                    <a:p>
                      <a:pPr marL="0" marR="0" lvl="0" indent="0" algn="l" defTabSz="914400" rtl="0" eaLnBrk="0" fontAlgn="base" latinLnBrk="0" hangingPunct="0">
                        <a:lnSpc>
                          <a:spcPct val="100000"/>
                        </a:lnSpc>
                        <a:spcBef>
                          <a:spcPct val="0"/>
                        </a:spcBef>
                        <a:spcAft>
                          <a:spcPct val="0"/>
                        </a:spcAft>
                        <a:buClrTx/>
                        <a:buSzTx/>
                        <a:buFontTx/>
                        <a:buNone/>
                        <a:tabLst>
                          <a:tab pos="4097338" algn="l"/>
                        </a:tabLst>
                      </a:pPr>
                      <a:r>
                        <a:rPr kumimoji="0" lang="es-ES" sz="1600" b="0" i="0" u="none" strike="noStrike" cap="none" normalizeH="0" baseline="0" dirty="0" smtClean="0">
                          <a:ln>
                            <a:noFill/>
                          </a:ln>
                          <a:solidFill>
                            <a:schemeClr val="accent3">
                              <a:lumMod val="40000"/>
                              <a:lumOff val="60000"/>
                            </a:schemeClr>
                          </a:solidFill>
                          <a:effectLst/>
                          <a:latin typeface="Tempus Sans ITC" pitchFamily="82" charset="0"/>
                          <a:ea typeface="Calibri" pitchFamily="34" charset="0"/>
                          <a:cs typeface="Times New Roman" pitchFamily="18" charset="0"/>
                        </a:rPr>
                        <a:t>Ana María Suarez</a:t>
                      </a:r>
                    </a:p>
                    <a:p>
                      <a:pPr marL="0" marR="0" lvl="0" indent="0" algn="l" defTabSz="914400" rtl="0" eaLnBrk="0" fontAlgn="base" latinLnBrk="0" hangingPunct="0">
                        <a:lnSpc>
                          <a:spcPct val="100000"/>
                        </a:lnSpc>
                        <a:spcBef>
                          <a:spcPct val="0"/>
                        </a:spcBef>
                        <a:spcAft>
                          <a:spcPct val="0"/>
                        </a:spcAft>
                        <a:buClrTx/>
                        <a:buSzTx/>
                        <a:buFontTx/>
                        <a:buNone/>
                        <a:tabLst>
                          <a:tab pos="4097338" algn="l"/>
                        </a:tabLst>
                        <a:defRPr/>
                      </a:pPr>
                      <a:r>
                        <a:rPr lang="es-ES" sz="1600" dirty="0" smtClean="0">
                          <a:ln>
                            <a:solidFill>
                              <a:schemeClr val="accent3">
                                <a:lumMod val="75000"/>
                              </a:schemeClr>
                            </a:solidFill>
                          </a:ln>
                          <a:solidFill>
                            <a:schemeClr val="accent4">
                              <a:lumMod val="75000"/>
                            </a:schemeClr>
                          </a:solidFill>
                          <a:effectLst>
                            <a:glow rad="63500">
                              <a:schemeClr val="accent1">
                                <a:satMod val="175000"/>
                                <a:alpha val="40000"/>
                              </a:schemeClr>
                            </a:glow>
                          </a:effectLst>
                          <a:latin typeface="Tempus Sans ITC" pitchFamily="82" charset="0"/>
                          <a:ea typeface="Calibri" pitchFamily="34" charset="0"/>
                          <a:cs typeface="Times New Roman" pitchFamily="18" charset="0"/>
                        </a:rPr>
                        <a:t>DIRECCION POLITICA </a:t>
                      </a:r>
                      <a:endParaRPr lang="es-ES" sz="1600" b="1" cap="none" spc="0" dirty="0" smtClean="0">
                        <a:ln>
                          <a:solidFill>
                            <a:schemeClr val="accent3">
                              <a:lumMod val="75000"/>
                            </a:schemeClr>
                          </a:solidFill>
                        </a:ln>
                        <a:solidFill>
                          <a:schemeClr val="accent4">
                            <a:lumMod val="75000"/>
                          </a:schemeClr>
                        </a:solidFill>
                        <a:effectLst>
                          <a:glow rad="63500">
                            <a:schemeClr val="accent1">
                              <a:satMod val="175000"/>
                              <a:alpha val="40000"/>
                            </a:schemeClr>
                          </a:glow>
                        </a:effectLst>
                        <a:latin typeface="Tempus Sans ITC" pitchFamily="82" charset="0"/>
                      </a:endParaRPr>
                    </a:p>
                    <a:p>
                      <a:pPr marL="0" marR="0" lvl="0" indent="0" algn="l" defTabSz="914400" rtl="0" eaLnBrk="0" fontAlgn="base" latinLnBrk="0" hangingPunct="0">
                        <a:lnSpc>
                          <a:spcPct val="100000"/>
                        </a:lnSpc>
                        <a:spcBef>
                          <a:spcPct val="0"/>
                        </a:spcBef>
                        <a:spcAft>
                          <a:spcPct val="0"/>
                        </a:spcAft>
                        <a:buClrTx/>
                        <a:buSzTx/>
                        <a:buFontTx/>
                        <a:buNone/>
                        <a:tabLst>
                          <a:tab pos="4097338" algn="l"/>
                        </a:tabLst>
                      </a:pPr>
                      <a:r>
                        <a:rPr kumimoji="0" lang="es-ES" sz="1600" b="0" i="0" u="none" strike="noStrike" cap="none" normalizeH="0" baseline="0" dirty="0" smtClean="0">
                          <a:ln>
                            <a:noFill/>
                          </a:ln>
                          <a:solidFill>
                            <a:schemeClr val="accent3">
                              <a:lumMod val="40000"/>
                              <a:lumOff val="60000"/>
                            </a:schemeClr>
                          </a:solidFill>
                          <a:effectLst/>
                          <a:latin typeface="Tempus Sans ITC" pitchFamily="82" charset="0"/>
                          <a:ea typeface="Calibri" pitchFamily="34" charset="0"/>
                          <a:cs typeface="Times New Roman" pitchFamily="18" charset="0"/>
                        </a:rPr>
                        <a:t>Andrés Felipe Gómez</a:t>
                      </a:r>
                      <a:endParaRPr kumimoji="0" lang="es-ES" sz="1600" b="0" i="0" u="none" strike="noStrike" cap="none" normalizeH="0" baseline="0" dirty="0" smtClean="0">
                        <a:ln>
                          <a:noFill/>
                        </a:ln>
                        <a:solidFill>
                          <a:schemeClr val="accent3">
                            <a:lumMod val="40000"/>
                            <a:lumOff val="60000"/>
                          </a:schemeClr>
                        </a:solidFill>
                        <a:effectLst/>
                        <a:latin typeface="Tempus Sans ITC" pitchFamily="82" charset="0"/>
                      </a:endParaRPr>
                    </a:p>
                    <a:p>
                      <a:pPr marL="0" marR="0" lvl="0" indent="0" algn="l" defTabSz="914400" rtl="0" eaLnBrk="0" fontAlgn="base" latinLnBrk="0" hangingPunct="0">
                        <a:lnSpc>
                          <a:spcPct val="100000"/>
                        </a:lnSpc>
                        <a:spcBef>
                          <a:spcPct val="0"/>
                        </a:spcBef>
                        <a:spcAft>
                          <a:spcPct val="0"/>
                        </a:spcAft>
                        <a:buClrTx/>
                        <a:buSzTx/>
                        <a:buFontTx/>
                        <a:buNone/>
                        <a:tabLst>
                          <a:tab pos="4097338" algn="l"/>
                        </a:tabLst>
                        <a:defRPr/>
                      </a:pPr>
                      <a:r>
                        <a:rPr lang="es-ES" sz="1600" dirty="0" smtClean="0">
                          <a:ln>
                            <a:solidFill>
                              <a:schemeClr val="accent3">
                                <a:lumMod val="75000"/>
                              </a:schemeClr>
                            </a:solidFill>
                          </a:ln>
                          <a:solidFill>
                            <a:schemeClr val="accent4">
                              <a:lumMod val="75000"/>
                            </a:schemeClr>
                          </a:solidFill>
                          <a:effectLst>
                            <a:glow rad="63500">
                              <a:schemeClr val="accent1">
                                <a:satMod val="175000"/>
                                <a:alpha val="40000"/>
                              </a:schemeClr>
                            </a:glow>
                          </a:effectLst>
                          <a:latin typeface="Tempus Sans ITC" pitchFamily="82" charset="0"/>
                          <a:ea typeface="Calibri" pitchFamily="34" charset="0"/>
                          <a:cs typeface="Times New Roman" pitchFamily="18" charset="0"/>
                        </a:rPr>
                        <a:t>DIRECCION TECNOLOGICA</a:t>
                      </a:r>
                      <a:endParaRPr lang="es-ES" sz="1600" b="1" cap="none" spc="0" dirty="0" smtClean="0">
                        <a:ln>
                          <a:solidFill>
                            <a:schemeClr val="accent3">
                              <a:lumMod val="75000"/>
                            </a:schemeClr>
                          </a:solidFill>
                        </a:ln>
                        <a:solidFill>
                          <a:schemeClr val="accent4">
                            <a:lumMod val="75000"/>
                          </a:schemeClr>
                        </a:solidFill>
                        <a:effectLst>
                          <a:glow rad="63500">
                            <a:schemeClr val="accent1">
                              <a:satMod val="175000"/>
                              <a:alpha val="40000"/>
                            </a:schemeClr>
                          </a:glow>
                        </a:effectLst>
                        <a:latin typeface="Tempus Sans ITC" pitchFamily="82" charset="0"/>
                      </a:endParaRPr>
                    </a:p>
                    <a:p>
                      <a:pPr marL="0" marR="0" lvl="0" indent="0" algn="l" defTabSz="914400" rtl="0" eaLnBrk="0" fontAlgn="base" latinLnBrk="0" hangingPunct="0">
                        <a:lnSpc>
                          <a:spcPct val="100000"/>
                        </a:lnSpc>
                        <a:spcBef>
                          <a:spcPct val="0"/>
                        </a:spcBef>
                        <a:spcAft>
                          <a:spcPct val="0"/>
                        </a:spcAft>
                        <a:buClrTx/>
                        <a:buSzTx/>
                        <a:buFontTx/>
                        <a:buNone/>
                        <a:tabLst>
                          <a:tab pos="4097338" algn="l"/>
                        </a:tabLst>
                      </a:pPr>
                      <a:r>
                        <a:rPr kumimoji="0" lang="es-ES" sz="1600" b="0" i="0" u="none" strike="noStrike" cap="none" normalizeH="0" baseline="0" dirty="0" smtClean="0">
                          <a:ln>
                            <a:noFill/>
                          </a:ln>
                          <a:solidFill>
                            <a:schemeClr val="accent3">
                              <a:lumMod val="40000"/>
                              <a:lumOff val="60000"/>
                            </a:schemeClr>
                          </a:solidFill>
                          <a:effectLst/>
                          <a:latin typeface="Tempus Sans ITC" pitchFamily="82" charset="0"/>
                          <a:ea typeface="Calibri" pitchFamily="34" charset="0"/>
                          <a:cs typeface="Times New Roman" pitchFamily="18" charset="0"/>
                        </a:rPr>
                        <a:t>Cristian Ocampo</a:t>
                      </a:r>
                      <a:endParaRPr kumimoji="0" lang="es-ES" sz="1600" b="0" i="0" u="none" strike="noStrike" cap="none" normalizeH="0" baseline="0" dirty="0" smtClean="0">
                        <a:ln>
                          <a:noFill/>
                        </a:ln>
                        <a:solidFill>
                          <a:schemeClr val="accent3">
                            <a:lumMod val="40000"/>
                            <a:lumOff val="60000"/>
                          </a:schemeClr>
                        </a:solidFill>
                        <a:effectLst/>
                        <a:latin typeface="Tempus Sans ITC" pitchFamily="82" charset="0"/>
                      </a:endParaRPr>
                    </a:p>
                    <a:p>
                      <a:pPr marL="0" marR="0" lvl="0" indent="0" algn="l" defTabSz="914400" rtl="0" eaLnBrk="0" fontAlgn="base" latinLnBrk="0" hangingPunct="0">
                        <a:lnSpc>
                          <a:spcPct val="100000"/>
                        </a:lnSpc>
                        <a:spcBef>
                          <a:spcPct val="0"/>
                        </a:spcBef>
                        <a:spcAft>
                          <a:spcPct val="0"/>
                        </a:spcAft>
                        <a:buClrTx/>
                        <a:buSzTx/>
                        <a:buFontTx/>
                        <a:buNone/>
                        <a:tabLst>
                          <a:tab pos="4097338" algn="l"/>
                        </a:tabLst>
                        <a:defRPr/>
                      </a:pPr>
                      <a:r>
                        <a:rPr lang="es-ES" sz="1600" dirty="0" smtClean="0">
                          <a:ln>
                            <a:solidFill>
                              <a:schemeClr val="accent3">
                                <a:lumMod val="75000"/>
                              </a:schemeClr>
                            </a:solidFill>
                          </a:ln>
                          <a:solidFill>
                            <a:schemeClr val="accent4">
                              <a:lumMod val="75000"/>
                            </a:schemeClr>
                          </a:solidFill>
                          <a:effectLst>
                            <a:glow rad="63500">
                              <a:schemeClr val="accent1">
                                <a:satMod val="175000"/>
                                <a:alpha val="40000"/>
                              </a:schemeClr>
                            </a:glow>
                          </a:effectLst>
                          <a:latin typeface="Tempus Sans ITC" pitchFamily="82" charset="0"/>
                          <a:ea typeface="Calibri" pitchFamily="34" charset="0"/>
                          <a:cs typeface="Times New Roman" pitchFamily="18" charset="0"/>
                        </a:rPr>
                        <a:t>DIRECCION DEPORTE </a:t>
                      </a:r>
                      <a:endParaRPr lang="es-ES" sz="1600" b="1" cap="none" spc="0" dirty="0" smtClean="0">
                        <a:ln>
                          <a:solidFill>
                            <a:schemeClr val="accent3">
                              <a:lumMod val="75000"/>
                            </a:schemeClr>
                          </a:solidFill>
                        </a:ln>
                        <a:solidFill>
                          <a:schemeClr val="accent4">
                            <a:lumMod val="75000"/>
                          </a:schemeClr>
                        </a:solidFill>
                        <a:effectLst>
                          <a:glow rad="63500">
                            <a:schemeClr val="accent1">
                              <a:satMod val="175000"/>
                              <a:alpha val="40000"/>
                            </a:schemeClr>
                          </a:glow>
                        </a:effectLst>
                        <a:latin typeface="Tempus Sans ITC" pitchFamily="82" charset="0"/>
                      </a:endParaRPr>
                    </a:p>
                    <a:p>
                      <a:pPr marL="0" marR="0" lvl="0" indent="0" algn="l" defTabSz="914400" rtl="0" eaLnBrk="0" fontAlgn="base" latinLnBrk="0" hangingPunct="0">
                        <a:lnSpc>
                          <a:spcPct val="100000"/>
                        </a:lnSpc>
                        <a:spcBef>
                          <a:spcPct val="0"/>
                        </a:spcBef>
                        <a:spcAft>
                          <a:spcPct val="0"/>
                        </a:spcAft>
                        <a:buClrTx/>
                        <a:buSzTx/>
                        <a:buFontTx/>
                        <a:buNone/>
                        <a:tabLst>
                          <a:tab pos="4097338" algn="l"/>
                        </a:tabLst>
                      </a:pPr>
                      <a:r>
                        <a:rPr kumimoji="0" lang="es-ES" sz="1600" b="0" i="0" u="none" strike="noStrike" cap="none" normalizeH="0" baseline="0" dirty="0" smtClean="0">
                          <a:ln>
                            <a:noFill/>
                          </a:ln>
                          <a:solidFill>
                            <a:schemeClr val="accent3">
                              <a:lumMod val="40000"/>
                              <a:lumOff val="60000"/>
                            </a:schemeClr>
                          </a:solidFill>
                          <a:effectLst/>
                          <a:latin typeface="Tempus Sans ITC" pitchFamily="82" charset="0"/>
                          <a:ea typeface="Calibri" pitchFamily="34" charset="0"/>
                          <a:cs typeface="Times New Roman" pitchFamily="18" charset="0"/>
                        </a:rPr>
                        <a:t>Gustavo Ochoa </a:t>
                      </a:r>
                      <a:endParaRPr kumimoji="0" lang="es-ES" sz="1600" b="0" i="0" u="none" strike="noStrike" cap="none" normalizeH="0" baseline="0" dirty="0" smtClean="0">
                        <a:ln>
                          <a:noFill/>
                        </a:ln>
                        <a:solidFill>
                          <a:schemeClr val="accent3">
                            <a:lumMod val="40000"/>
                            <a:lumOff val="60000"/>
                          </a:schemeClr>
                        </a:solidFill>
                        <a:effectLst/>
                        <a:latin typeface="Tempus Sans ITC" pitchFamily="82" charset="0"/>
                      </a:endParaRPr>
                    </a:p>
                    <a:p>
                      <a:pPr marL="0" marR="0" lvl="0" indent="0" algn="l" defTabSz="914400" rtl="0" eaLnBrk="0" fontAlgn="base" latinLnBrk="0" hangingPunct="0">
                        <a:lnSpc>
                          <a:spcPct val="100000"/>
                        </a:lnSpc>
                        <a:spcBef>
                          <a:spcPct val="0"/>
                        </a:spcBef>
                        <a:spcAft>
                          <a:spcPct val="0"/>
                        </a:spcAft>
                        <a:buClrTx/>
                        <a:buSzTx/>
                        <a:buFontTx/>
                        <a:buNone/>
                        <a:tabLst>
                          <a:tab pos="4097338" algn="l"/>
                        </a:tabLst>
                        <a:defRPr/>
                      </a:pPr>
                      <a:r>
                        <a:rPr lang="es-ES" sz="1600" dirty="0" smtClean="0">
                          <a:ln>
                            <a:solidFill>
                              <a:schemeClr val="accent3">
                                <a:lumMod val="75000"/>
                              </a:schemeClr>
                            </a:solidFill>
                          </a:ln>
                          <a:solidFill>
                            <a:schemeClr val="accent4">
                              <a:lumMod val="75000"/>
                            </a:schemeClr>
                          </a:solidFill>
                          <a:effectLst>
                            <a:glow rad="63500">
                              <a:schemeClr val="accent1">
                                <a:satMod val="175000"/>
                                <a:alpha val="40000"/>
                              </a:schemeClr>
                            </a:glow>
                          </a:effectLst>
                          <a:latin typeface="Tempus Sans ITC" pitchFamily="82" charset="0"/>
                          <a:ea typeface="Calibri" pitchFamily="34" charset="0"/>
                          <a:cs typeface="Times New Roman" pitchFamily="18" charset="0"/>
                        </a:rPr>
                        <a:t>DIRECCION FARANDULA </a:t>
                      </a:r>
                      <a:endParaRPr lang="es-ES" sz="1600" b="1" cap="none" spc="0" dirty="0" smtClean="0">
                        <a:ln>
                          <a:solidFill>
                            <a:schemeClr val="accent3">
                              <a:lumMod val="75000"/>
                            </a:schemeClr>
                          </a:solidFill>
                        </a:ln>
                        <a:solidFill>
                          <a:schemeClr val="accent4">
                            <a:lumMod val="75000"/>
                          </a:schemeClr>
                        </a:solidFill>
                        <a:effectLst>
                          <a:glow rad="63500">
                            <a:schemeClr val="accent1">
                              <a:satMod val="175000"/>
                              <a:alpha val="40000"/>
                            </a:schemeClr>
                          </a:glow>
                        </a:effectLst>
                        <a:latin typeface="Tempus Sans ITC" pitchFamily="82" charset="0"/>
                      </a:endParaRPr>
                    </a:p>
                    <a:p>
                      <a:pPr marL="0" marR="0" lvl="0" indent="0" algn="l" defTabSz="914400" rtl="0" eaLnBrk="0" fontAlgn="base" latinLnBrk="0" hangingPunct="0">
                        <a:lnSpc>
                          <a:spcPct val="100000"/>
                        </a:lnSpc>
                        <a:spcBef>
                          <a:spcPct val="0"/>
                        </a:spcBef>
                        <a:spcAft>
                          <a:spcPct val="0"/>
                        </a:spcAft>
                        <a:buClrTx/>
                        <a:buSzTx/>
                        <a:buFontTx/>
                        <a:buNone/>
                        <a:tabLst>
                          <a:tab pos="4097338" algn="l"/>
                        </a:tabLst>
                      </a:pPr>
                      <a:r>
                        <a:rPr kumimoji="0" lang="es-ES" sz="1600" b="0" i="0" u="none" strike="noStrike" cap="none" normalizeH="0" baseline="0" dirty="0" smtClean="0">
                          <a:ln>
                            <a:noFill/>
                          </a:ln>
                          <a:solidFill>
                            <a:schemeClr val="accent3">
                              <a:lumMod val="40000"/>
                              <a:lumOff val="60000"/>
                            </a:schemeClr>
                          </a:solidFill>
                          <a:effectLst/>
                          <a:latin typeface="Tempus Sans ITC" pitchFamily="82" charset="0"/>
                          <a:ea typeface="Calibri" pitchFamily="34" charset="0"/>
                          <a:cs typeface="Times New Roman" pitchFamily="18" charset="0"/>
                        </a:rPr>
                        <a:t>Jacqueline Londoño</a:t>
                      </a:r>
                      <a:endParaRPr kumimoji="0" lang="es-ES" sz="1600" b="0" i="0" u="none" strike="noStrike" cap="none" normalizeH="0" baseline="0" dirty="0" smtClean="0">
                        <a:ln>
                          <a:noFill/>
                        </a:ln>
                        <a:solidFill>
                          <a:schemeClr val="accent3">
                            <a:lumMod val="40000"/>
                            <a:lumOff val="60000"/>
                          </a:schemeClr>
                        </a:solidFill>
                        <a:effectLst/>
                        <a:latin typeface="Tempus Sans ITC" pitchFamily="82" charset="0"/>
                      </a:endParaRPr>
                    </a:p>
                    <a:p>
                      <a:pPr marL="0" marR="0" lvl="0" indent="0" algn="l" defTabSz="914400" rtl="0" eaLnBrk="0" fontAlgn="base" latinLnBrk="0" hangingPunct="0">
                        <a:lnSpc>
                          <a:spcPct val="100000"/>
                        </a:lnSpc>
                        <a:spcBef>
                          <a:spcPct val="0"/>
                        </a:spcBef>
                        <a:spcAft>
                          <a:spcPct val="0"/>
                        </a:spcAft>
                        <a:buClrTx/>
                        <a:buSzTx/>
                        <a:buFontTx/>
                        <a:buNone/>
                        <a:tabLst>
                          <a:tab pos="4097338" algn="l"/>
                        </a:tabLst>
                        <a:defRPr/>
                      </a:pPr>
                      <a:r>
                        <a:rPr lang="es-ES" sz="1600" dirty="0" smtClean="0">
                          <a:ln>
                            <a:solidFill>
                              <a:schemeClr val="accent3">
                                <a:lumMod val="75000"/>
                              </a:schemeClr>
                            </a:solidFill>
                          </a:ln>
                          <a:solidFill>
                            <a:schemeClr val="accent4">
                              <a:lumMod val="75000"/>
                            </a:schemeClr>
                          </a:solidFill>
                          <a:effectLst>
                            <a:glow rad="63500">
                              <a:schemeClr val="accent1">
                                <a:satMod val="175000"/>
                                <a:alpha val="40000"/>
                              </a:schemeClr>
                            </a:glow>
                          </a:effectLst>
                          <a:latin typeface="Tempus Sans ITC" pitchFamily="82" charset="0"/>
                          <a:ea typeface="Calibri" pitchFamily="34" charset="0"/>
                          <a:cs typeface="Times New Roman" pitchFamily="18" charset="0"/>
                        </a:rPr>
                        <a:t>DIRECCION ENTRETENIMIENTO </a:t>
                      </a:r>
                      <a:endParaRPr lang="es-ES" sz="1600" b="1" cap="none" spc="0" dirty="0" smtClean="0">
                        <a:ln>
                          <a:solidFill>
                            <a:schemeClr val="accent3">
                              <a:lumMod val="75000"/>
                            </a:schemeClr>
                          </a:solidFill>
                        </a:ln>
                        <a:solidFill>
                          <a:schemeClr val="accent4">
                            <a:lumMod val="75000"/>
                          </a:schemeClr>
                        </a:solidFill>
                        <a:effectLst>
                          <a:glow rad="63500">
                            <a:schemeClr val="accent1">
                              <a:satMod val="175000"/>
                              <a:alpha val="40000"/>
                            </a:schemeClr>
                          </a:glow>
                        </a:effectLst>
                        <a:latin typeface="Tempus Sans ITC" pitchFamily="82" charset="0"/>
                      </a:endParaRPr>
                    </a:p>
                    <a:p>
                      <a:pPr marL="0" marR="0" lvl="0" indent="0" algn="l" defTabSz="914400" rtl="0" eaLnBrk="0" fontAlgn="base" latinLnBrk="0" hangingPunct="0">
                        <a:lnSpc>
                          <a:spcPct val="100000"/>
                        </a:lnSpc>
                        <a:spcBef>
                          <a:spcPct val="0"/>
                        </a:spcBef>
                        <a:spcAft>
                          <a:spcPct val="0"/>
                        </a:spcAft>
                        <a:buClrTx/>
                        <a:buSzTx/>
                        <a:buFontTx/>
                        <a:buNone/>
                        <a:tabLst>
                          <a:tab pos="4097338" algn="l"/>
                        </a:tabLst>
                      </a:pPr>
                      <a:r>
                        <a:rPr kumimoji="0" lang="es-ES" sz="1600" b="0" i="0" u="none" strike="noStrike" cap="none" normalizeH="0" baseline="0" dirty="0" smtClean="0">
                          <a:ln>
                            <a:noFill/>
                          </a:ln>
                          <a:solidFill>
                            <a:schemeClr val="accent3">
                              <a:lumMod val="40000"/>
                              <a:lumOff val="60000"/>
                            </a:schemeClr>
                          </a:solidFill>
                          <a:effectLst/>
                          <a:latin typeface="Tempus Sans ITC" pitchFamily="82" charset="0"/>
                          <a:ea typeface="Calibri" pitchFamily="34" charset="0"/>
                          <a:cs typeface="Times New Roman" pitchFamily="18" charset="0"/>
                        </a:rPr>
                        <a:t>Ana María Suarez</a:t>
                      </a:r>
                    </a:p>
                    <a:p>
                      <a:pPr marL="0" marR="0" lvl="0" indent="0" algn="l" defTabSz="914400" rtl="0" eaLnBrk="0" fontAlgn="base" latinLnBrk="0" hangingPunct="0">
                        <a:lnSpc>
                          <a:spcPct val="100000"/>
                        </a:lnSpc>
                        <a:spcBef>
                          <a:spcPct val="0"/>
                        </a:spcBef>
                        <a:spcAft>
                          <a:spcPct val="0"/>
                        </a:spcAft>
                        <a:buClrTx/>
                        <a:buSzTx/>
                        <a:buFontTx/>
                        <a:buNone/>
                        <a:tabLst>
                          <a:tab pos="4097338" algn="l"/>
                        </a:tabLst>
                      </a:pPr>
                      <a:endParaRPr kumimoji="0" lang="es-ES" sz="1600" b="0" i="0" u="none" strike="noStrike" cap="none" normalizeH="0" baseline="0" dirty="0" smtClean="0">
                        <a:ln>
                          <a:noFill/>
                        </a:ln>
                        <a:solidFill>
                          <a:schemeClr val="tx1"/>
                        </a:solidFill>
                        <a:effectLst/>
                        <a:latin typeface="Tempus Sans ITC" pitchFamily="82" charset="0"/>
                      </a:endParaRPr>
                    </a:p>
                    <a:p>
                      <a:r>
                        <a:rPr lang="es-ES" sz="2000" dirty="0" smtClean="0">
                          <a:ln>
                            <a:solidFill>
                              <a:schemeClr val="accent5">
                                <a:lumMod val="20000"/>
                                <a:lumOff val="80000"/>
                              </a:schemeClr>
                            </a:solidFill>
                          </a:ln>
                          <a:solidFill>
                            <a:schemeClr val="tx2">
                              <a:lumMod val="50000"/>
                            </a:schemeClr>
                          </a:solidFill>
                          <a:effectLst>
                            <a:glow rad="63500">
                              <a:schemeClr val="accent6">
                                <a:lumMod val="75000"/>
                                <a:alpha val="40000"/>
                              </a:schemeClr>
                            </a:glow>
                          </a:effectLst>
                          <a:latin typeface="Tempus Sans ITC" pitchFamily="82" charset="0"/>
                          <a:ea typeface="Calibri" pitchFamily="34" charset="0"/>
                          <a:cs typeface="Times New Roman" pitchFamily="18" charset="0"/>
                        </a:rPr>
                        <a:t>COLEGIO LOYOLA</a:t>
                      </a:r>
                    </a:p>
                    <a:p>
                      <a:r>
                        <a:rPr lang="es-ES_tradnl" sz="1800" dirty="0" smtClean="0">
                          <a:ln>
                            <a:solidFill>
                              <a:schemeClr val="accent5">
                                <a:lumMod val="20000"/>
                                <a:lumOff val="80000"/>
                              </a:schemeClr>
                            </a:solidFill>
                          </a:ln>
                          <a:solidFill>
                            <a:schemeClr val="tx2">
                              <a:lumMod val="50000"/>
                            </a:schemeClr>
                          </a:solidFill>
                          <a:effectLst>
                            <a:glow rad="63500">
                              <a:schemeClr val="accent6">
                                <a:lumMod val="75000"/>
                                <a:alpha val="40000"/>
                              </a:schemeClr>
                            </a:glow>
                          </a:effectLst>
                          <a:latin typeface="Tempus Sans ITC" pitchFamily="82" charset="0"/>
                          <a:cs typeface="Times New Roman" pitchFamily="18" charset="0"/>
                        </a:rPr>
                        <a:t>Grado</a:t>
                      </a:r>
                      <a:r>
                        <a:rPr lang="es-ES_tradnl" sz="1800" baseline="0" dirty="0" smtClean="0">
                          <a:ln>
                            <a:solidFill>
                              <a:schemeClr val="accent5">
                                <a:lumMod val="20000"/>
                                <a:lumOff val="80000"/>
                              </a:schemeClr>
                            </a:solidFill>
                          </a:ln>
                          <a:solidFill>
                            <a:schemeClr val="tx2">
                              <a:lumMod val="50000"/>
                            </a:schemeClr>
                          </a:solidFill>
                          <a:effectLst>
                            <a:glow rad="63500">
                              <a:schemeClr val="accent6">
                                <a:lumMod val="75000"/>
                                <a:alpha val="40000"/>
                              </a:schemeClr>
                            </a:glow>
                          </a:effectLst>
                          <a:latin typeface="Tempus Sans ITC" pitchFamily="82" charset="0"/>
                          <a:cs typeface="Times New Roman" pitchFamily="18" charset="0"/>
                        </a:rPr>
                        <a:t> 8-2</a:t>
                      </a:r>
                      <a:endParaRPr lang="es-ES" sz="1800" dirty="0">
                        <a:latin typeface="Tempus Sans ITC" pitchFamily="82" charset="0"/>
                      </a:endParaRPr>
                    </a:p>
                  </a:txBody>
                  <a:tcPr marL="99060" marR="99060">
                    <a:solidFill>
                      <a:schemeClr val="accent2">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 sz="4000" dirty="0" smtClean="0">
                          <a:ln>
                            <a:solidFill>
                              <a:schemeClr val="accent5">
                                <a:lumMod val="20000"/>
                                <a:lumOff val="80000"/>
                              </a:schemeClr>
                            </a:solidFill>
                          </a:ln>
                          <a:solidFill>
                            <a:schemeClr val="tx2">
                              <a:lumMod val="50000"/>
                            </a:schemeClr>
                          </a:solidFill>
                          <a:effectLst>
                            <a:glow rad="63500">
                              <a:schemeClr val="accent6">
                                <a:lumMod val="75000"/>
                                <a:alpha val="40000"/>
                              </a:schemeClr>
                            </a:glow>
                          </a:effectLst>
                          <a:latin typeface="Tempus Sans ITC" pitchFamily="82" charset="0"/>
                          <a:ea typeface="Calibri" pitchFamily="34" charset="0"/>
                          <a:cs typeface="Times New Roman" pitchFamily="18" charset="0"/>
                        </a:rPr>
                        <a:t>EDITORIAL</a:t>
                      </a:r>
                    </a:p>
                    <a:p>
                      <a:pPr marL="0" marR="0" lvl="0" indent="0" algn="l" defTabSz="914400" rtl="0" eaLnBrk="1" fontAlgn="auto" latinLnBrk="0" hangingPunct="1">
                        <a:lnSpc>
                          <a:spcPct val="100000"/>
                        </a:lnSpc>
                        <a:spcBef>
                          <a:spcPts val="0"/>
                        </a:spcBef>
                        <a:spcAft>
                          <a:spcPts val="0"/>
                        </a:spcAft>
                        <a:buClrTx/>
                        <a:buSzTx/>
                        <a:buFontTx/>
                        <a:buNone/>
                        <a:tabLst/>
                        <a:defRPr/>
                      </a:pPr>
                      <a:r>
                        <a:rPr lang="es-ES" sz="3200" dirty="0" smtClean="0">
                          <a:ln>
                            <a:solidFill>
                              <a:schemeClr val="accent3">
                                <a:lumMod val="75000"/>
                              </a:schemeClr>
                            </a:solidFill>
                          </a:ln>
                          <a:solidFill>
                            <a:schemeClr val="accent4">
                              <a:lumMod val="75000"/>
                            </a:schemeClr>
                          </a:solidFill>
                          <a:effectLst>
                            <a:glow rad="63500">
                              <a:schemeClr val="accent1">
                                <a:satMod val="175000"/>
                                <a:alpha val="40000"/>
                              </a:schemeClr>
                            </a:glow>
                          </a:effectLst>
                          <a:latin typeface="Tempus Sans ITC" pitchFamily="82" charset="0"/>
                          <a:ea typeface="Calibri" pitchFamily="34" charset="0"/>
                          <a:cs typeface="Times New Roman" pitchFamily="18" charset="0"/>
                        </a:rPr>
                        <a:t>Lo que pensamos </a:t>
                      </a:r>
                      <a:endParaRPr lang="es-ES" sz="3200" b="1" cap="none" spc="0" dirty="0" smtClean="0">
                        <a:ln>
                          <a:solidFill>
                            <a:schemeClr val="accent3">
                              <a:lumMod val="75000"/>
                            </a:schemeClr>
                          </a:solidFill>
                        </a:ln>
                        <a:solidFill>
                          <a:schemeClr val="accent4">
                            <a:lumMod val="75000"/>
                          </a:schemeClr>
                        </a:solidFill>
                        <a:effectLst>
                          <a:glow rad="63500">
                            <a:schemeClr val="accent1">
                              <a:satMod val="175000"/>
                              <a:alpha val="40000"/>
                            </a:schemeClr>
                          </a:glow>
                        </a:effectLst>
                        <a:latin typeface="Tempus Sans ITC" pitchFamily="82" charset="0"/>
                      </a:endParaRPr>
                    </a:p>
                    <a:p>
                      <a:pPr marL="0" marR="0" indent="0" algn="ctr" defTabSz="914400" rtl="0" eaLnBrk="1" fontAlgn="auto" latinLnBrk="0" hangingPunct="1">
                        <a:lnSpc>
                          <a:spcPct val="100000"/>
                        </a:lnSpc>
                        <a:spcBef>
                          <a:spcPts val="0"/>
                        </a:spcBef>
                        <a:spcAft>
                          <a:spcPts val="0"/>
                        </a:spcAft>
                        <a:buClrTx/>
                        <a:buSzTx/>
                        <a:buFontTx/>
                        <a:buNone/>
                        <a:tabLst/>
                        <a:defRPr/>
                      </a:pPr>
                      <a:endParaRPr lang="es-ES" sz="3200" dirty="0"/>
                    </a:p>
                  </a:txBody>
                  <a:tcPr marL="99060" marR="99060">
                    <a:solidFill>
                      <a:schemeClr val="accent4">
                        <a:lumMod val="20000"/>
                        <a:lumOff val="80000"/>
                      </a:schemeClr>
                    </a:solidFill>
                  </a:tcPr>
                </a:tc>
              </a:tr>
            </a:tbl>
          </a:graphicData>
        </a:graphic>
      </p:graphicFrame>
      <p:sp>
        <p:nvSpPr>
          <p:cNvPr id="6" name="5 CuadroTexto"/>
          <p:cNvSpPr txBox="1"/>
          <p:nvPr/>
        </p:nvSpPr>
        <p:spPr>
          <a:xfrm>
            <a:off x="3095625" y="1285875"/>
            <a:ext cx="5881688" cy="3292475"/>
          </a:xfrm>
          <a:prstGeom prst="rect">
            <a:avLst/>
          </a:prstGeom>
          <a:noFill/>
        </p:spPr>
        <p:txBody>
          <a:bodyPr>
            <a:spAutoFit/>
          </a:bodyPr>
          <a:lstStyle/>
          <a:p>
            <a:pPr fontAlgn="auto">
              <a:spcBef>
                <a:spcPts val="0"/>
              </a:spcBef>
              <a:spcAft>
                <a:spcPts val="0"/>
              </a:spcAft>
              <a:defRPr/>
            </a:pPr>
            <a:r>
              <a:rPr lang="es-ES" sz="1600" dirty="0">
                <a:solidFill>
                  <a:schemeClr val="accent4">
                    <a:lumMod val="50000"/>
                  </a:schemeClr>
                </a:solidFill>
                <a:latin typeface="Tempus Sans ITC" pitchFamily="82" charset="0"/>
              </a:rPr>
              <a:t>COLEGIO LOYOLA:</a:t>
            </a:r>
          </a:p>
          <a:p>
            <a:pPr fontAlgn="auto">
              <a:spcBef>
                <a:spcPts val="0"/>
              </a:spcBef>
              <a:spcAft>
                <a:spcPts val="0"/>
              </a:spcAft>
              <a:defRPr/>
            </a:pPr>
            <a:r>
              <a:rPr lang="es-ES" sz="1600" dirty="0">
                <a:solidFill>
                  <a:schemeClr val="accent4">
                    <a:lumMod val="50000"/>
                  </a:schemeClr>
                </a:solidFill>
                <a:latin typeface="Tempus Sans ITC" pitchFamily="82" charset="0"/>
              </a:rPr>
              <a:t>En este año escolar iniciamos 105 estudiantes de diferentes colegios de Medellín, estudiantes elegidos por su excelencia y calidad, para empezar un nuevo proyecto relacionado con tecnología avanzada e iniciar con un modo de educación distinta basada en proyectos en mesas de trabajo a partir de la colaboración en equipo de estudio, para fomentar un ambiente de armonía y de educación distinta a la cotidiana.</a:t>
            </a:r>
          </a:p>
          <a:p>
            <a:pPr fontAlgn="auto">
              <a:spcBef>
                <a:spcPts val="0"/>
              </a:spcBef>
              <a:spcAft>
                <a:spcPts val="0"/>
              </a:spcAft>
              <a:defRPr/>
            </a:pPr>
            <a:r>
              <a:rPr lang="es-ES" sz="1600" dirty="0">
                <a:solidFill>
                  <a:schemeClr val="accent4">
                    <a:lumMod val="50000"/>
                  </a:schemeClr>
                </a:solidFill>
                <a:latin typeface="Tempus Sans ITC" pitchFamily="82" charset="0"/>
              </a:rPr>
              <a:t>Este es un colegio único en Colombia, es un proyecto de el SENA, colegio la fundación Loyola y la secretaria de educación, el colegio enseña no solo teóricamente  sino técnicamente, los estudiantes aprenden mas porque ponen en practica lo visto, es por proyectos, apuntando siempre a la ciencia e innovación. </a:t>
            </a:r>
            <a:endParaRPr lang="es-ES" sz="1600" dirty="0">
              <a:solidFill>
                <a:schemeClr val="accent4">
                  <a:lumMod val="50000"/>
                </a:schemeClr>
              </a:solidFill>
              <a:latin typeface="Tempus Sans ITC" pitchFamily="82" charset="0"/>
            </a:endParaRPr>
          </a:p>
        </p:txBody>
      </p:sp>
      <p:sp>
        <p:nvSpPr>
          <p:cNvPr id="5" name="4 CuadroTexto"/>
          <p:cNvSpPr txBox="1"/>
          <p:nvPr/>
        </p:nvSpPr>
        <p:spPr>
          <a:xfrm flipH="1">
            <a:off x="8899949" y="6604084"/>
            <a:ext cx="1006051" cy="253916"/>
          </a:xfrm>
          <a:prstGeom prst="rect">
            <a:avLst/>
          </a:prstGeom>
          <a:noFill/>
        </p:spPr>
        <p:txBody>
          <a:bodyPr>
            <a:spAutoFit/>
            <a:scene3d>
              <a:camera prst="obliqueTopLeft"/>
              <a:lightRig rig="threePt" dir="t"/>
            </a:scene3d>
            <a:sp3d extrusionH="57150">
              <a:bevelT w="38100" h="38100" prst="convex"/>
            </a:sp3d>
          </a:bodyPr>
          <a:lstStyle/>
          <a:p>
            <a:pPr algn="r" fontAlgn="auto">
              <a:spcBef>
                <a:spcPts val="0"/>
              </a:spcBef>
              <a:spcAft>
                <a:spcPts val="0"/>
              </a:spcAft>
              <a:defRPr/>
            </a:pPr>
            <a:r>
              <a:rPr lang="es-ES" sz="1050" b="1" dirty="0">
                <a:ln w="17780" cmpd="sng">
                  <a:solidFill>
                    <a:srgbClr val="99FF66"/>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glow rad="228600">
                    <a:schemeClr val="accent4">
                      <a:satMod val="175000"/>
                      <a:alpha val="40000"/>
                    </a:schemeClr>
                  </a:glow>
                  <a:outerShdw blurRad="50800" algn="tl" rotWithShape="0">
                    <a:srgbClr val="000000"/>
                  </a:outerShdw>
                </a:effectLst>
                <a:latin typeface="Tempus Sans ITC" pitchFamily="82" charset="0"/>
              </a:rPr>
              <a:t>LOYOLIKOL</a:t>
            </a:r>
            <a:endParaRPr lang="es-ES" sz="1050" b="1" dirty="0">
              <a:ln w="17780" cmpd="sng">
                <a:solidFill>
                  <a:srgbClr val="99FF66"/>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glow rad="228600">
                  <a:schemeClr val="accent4">
                    <a:satMod val="175000"/>
                    <a:alpha val="40000"/>
                  </a:schemeClr>
                </a:glow>
                <a:outerShdw blurRad="50800" algn="tl" rotWithShape="0">
                  <a:srgbClr val="000000"/>
                </a:outerShdw>
              </a:effectLst>
              <a:latin typeface="Tempus Sans ITC" pitchFamily="82" charset="0"/>
            </a:endParaRPr>
          </a:p>
        </p:txBody>
      </p:sp>
      <p:sp>
        <p:nvSpPr>
          <p:cNvPr id="7" name="6 CuadroTexto"/>
          <p:cNvSpPr txBox="1"/>
          <p:nvPr/>
        </p:nvSpPr>
        <p:spPr>
          <a:xfrm>
            <a:off x="8667750" y="6596063"/>
            <a:ext cx="155575" cy="261937"/>
          </a:xfrm>
          <a:prstGeom prst="rect">
            <a:avLst/>
          </a:prstGeom>
          <a:noFill/>
        </p:spPr>
        <p:txBody>
          <a:bodyPr>
            <a:spAutoFit/>
          </a:bodyPr>
          <a:lstStyle/>
          <a:p>
            <a:pPr fontAlgn="auto">
              <a:spcBef>
                <a:spcPts val="0"/>
              </a:spcBef>
              <a:spcAft>
                <a:spcPts val="0"/>
              </a:spcAft>
              <a:defRPr/>
            </a:pPr>
            <a:r>
              <a:rPr lang="es-ES_tradnl" sz="1100" b="1" dirty="0">
                <a:solidFill>
                  <a:schemeClr val="tx2">
                    <a:lumMod val="10000"/>
                  </a:schemeClr>
                </a:solidFill>
                <a:latin typeface="Tempus Sans ITC" pitchFamily="82" charset="0"/>
              </a:rPr>
              <a:t>2</a:t>
            </a:r>
            <a:endParaRPr lang="es-ES" sz="1100" b="1" dirty="0">
              <a:solidFill>
                <a:schemeClr val="tx2">
                  <a:lumMod val="10000"/>
                </a:schemeClr>
              </a:solidFill>
              <a:latin typeface="Tempus Sans ITC" pitchFamily="82"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ChangeArrowheads="1"/>
          </p:cNvSpPr>
          <p:nvPr/>
        </p:nvSpPr>
        <p:spPr bwMode="auto">
          <a:xfrm>
            <a:off x="0" y="44450"/>
            <a:ext cx="184150" cy="368300"/>
          </a:xfrm>
          <a:prstGeom prst="rect">
            <a:avLst/>
          </a:prstGeom>
          <a:noFill/>
          <a:ln w="9525">
            <a:noFill/>
            <a:miter lim="800000"/>
            <a:headEnd/>
            <a:tailEnd/>
          </a:ln>
        </p:spPr>
        <p:txBody>
          <a:bodyPr wrap="none" anchor="ctr">
            <a:spAutoFit/>
          </a:bodyPr>
          <a:lstStyle/>
          <a:p>
            <a:endParaRPr lang="es-ES">
              <a:latin typeface="Constantia" pitchFamily="18" charset="0"/>
            </a:endParaRPr>
          </a:p>
        </p:txBody>
      </p:sp>
      <p:pic>
        <p:nvPicPr>
          <p:cNvPr id="8197" name="Picture 5" descr="C:\Documents and Settings\Ana y Daniel\Mis documentos\ana\20100524104348.jpg"/>
          <p:cNvPicPr>
            <a:picLocks noChangeAspect="1" noChangeArrowheads="1"/>
          </p:cNvPicPr>
          <p:nvPr/>
        </p:nvPicPr>
        <p:blipFill>
          <a:blip r:embed="rId3" cstate="print"/>
          <a:srcRect/>
          <a:stretch>
            <a:fillRect/>
          </a:stretch>
        </p:blipFill>
        <p:spPr bwMode="auto">
          <a:xfrm>
            <a:off x="825500" y="768350"/>
            <a:ext cx="8128028" cy="5321300"/>
          </a:xfrm>
          <a:prstGeom prst="rect">
            <a:avLst/>
          </a:prstGeom>
          <a:ln w="88900" cap="sq" cmpd="thickThin">
            <a:solidFill>
              <a:schemeClr val="accent3">
                <a:lumMod val="40000"/>
                <a:lumOff val="60000"/>
              </a:schemeClr>
            </a:solidFill>
            <a:prstDash val="solid"/>
            <a:miter lim="800000"/>
          </a:ln>
          <a:effectLst>
            <a:glow rad="101600">
              <a:schemeClr val="accent4">
                <a:satMod val="175000"/>
                <a:alpha val="40000"/>
              </a:schemeClr>
            </a:glow>
            <a:innerShdw blurRad="76200">
              <a:srgbClr val="000000"/>
            </a:innerShdw>
          </a:effectLst>
        </p:spPr>
      </p:pic>
      <p:sp>
        <p:nvSpPr>
          <p:cNvPr id="4" name="3 CuadroTexto"/>
          <p:cNvSpPr txBox="1"/>
          <p:nvPr/>
        </p:nvSpPr>
        <p:spPr>
          <a:xfrm flipH="1">
            <a:off x="7739082" y="6604084"/>
            <a:ext cx="1006051" cy="253916"/>
          </a:xfrm>
          <a:prstGeom prst="rect">
            <a:avLst/>
          </a:prstGeom>
          <a:noFill/>
        </p:spPr>
        <p:txBody>
          <a:bodyPr>
            <a:spAutoFit/>
            <a:scene3d>
              <a:camera prst="obliqueTopLeft"/>
              <a:lightRig rig="threePt" dir="t"/>
            </a:scene3d>
            <a:sp3d extrusionH="57150">
              <a:bevelT w="38100" h="38100" prst="convex"/>
            </a:sp3d>
          </a:bodyPr>
          <a:lstStyle/>
          <a:p>
            <a:pPr algn="r" fontAlgn="auto">
              <a:spcBef>
                <a:spcPts val="0"/>
              </a:spcBef>
              <a:spcAft>
                <a:spcPts val="0"/>
              </a:spcAft>
              <a:defRPr/>
            </a:pPr>
            <a:r>
              <a:rPr lang="es-ES" sz="1050" b="1" dirty="0">
                <a:ln w="17780" cmpd="sng">
                  <a:solidFill>
                    <a:srgbClr val="99FF66"/>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glow rad="228600">
                    <a:schemeClr val="accent4">
                      <a:satMod val="175000"/>
                      <a:alpha val="40000"/>
                    </a:schemeClr>
                  </a:glow>
                  <a:outerShdw blurRad="50800" algn="tl" rotWithShape="0">
                    <a:srgbClr val="000000"/>
                  </a:outerShdw>
                </a:effectLst>
                <a:latin typeface="Tempus Sans ITC" pitchFamily="82" charset="0"/>
              </a:rPr>
              <a:t>LOYOLIKOL</a:t>
            </a:r>
            <a:endParaRPr lang="es-ES" sz="1050" b="1" dirty="0">
              <a:ln w="17780" cmpd="sng">
                <a:solidFill>
                  <a:srgbClr val="99FF66"/>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glow rad="228600">
                  <a:schemeClr val="accent4">
                    <a:satMod val="175000"/>
                    <a:alpha val="40000"/>
                  </a:schemeClr>
                </a:glow>
                <a:outerShdw blurRad="50800" algn="tl" rotWithShape="0">
                  <a:srgbClr val="000000"/>
                </a:outerShdw>
              </a:effectLst>
              <a:latin typeface="Tempus Sans ITC" pitchFamily="82" charset="0"/>
            </a:endParaRPr>
          </a:p>
        </p:txBody>
      </p:sp>
      <p:sp>
        <p:nvSpPr>
          <p:cNvPr id="5" name="4 CuadroTexto"/>
          <p:cNvSpPr txBox="1"/>
          <p:nvPr/>
        </p:nvSpPr>
        <p:spPr>
          <a:xfrm>
            <a:off x="8667750" y="6596063"/>
            <a:ext cx="155575" cy="261937"/>
          </a:xfrm>
          <a:prstGeom prst="rect">
            <a:avLst/>
          </a:prstGeom>
          <a:noFill/>
        </p:spPr>
        <p:txBody>
          <a:bodyPr>
            <a:spAutoFit/>
          </a:bodyPr>
          <a:lstStyle/>
          <a:p>
            <a:pPr fontAlgn="auto">
              <a:spcBef>
                <a:spcPts val="0"/>
              </a:spcBef>
              <a:spcAft>
                <a:spcPts val="0"/>
              </a:spcAft>
              <a:defRPr/>
            </a:pPr>
            <a:r>
              <a:rPr lang="es-ES_tradnl" sz="1100" b="1" dirty="0">
                <a:solidFill>
                  <a:schemeClr val="tx2">
                    <a:lumMod val="10000"/>
                  </a:schemeClr>
                </a:solidFill>
                <a:latin typeface="Tempus Sans ITC" pitchFamily="82" charset="0"/>
              </a:rPr>
              <a:t>3</a:t>
            </a:r>
            <a:endParaRPr lang="es-ES" sz="1100" b="1" dirty="0">
              <a:solidFill>
                <a:schemeClr val="tx2">
                  <a:lumMod val="10000"/>
                </a:schemeClr>
              </a:solidFill>
              <a:latin typeface="Tempus Sans ITC" pitchFamily="82"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a:xfrm>
            <a:off x="2786047" y="142852"/>
            <a:ext cx="3946950" cy="923330"/>
          </a:xfrm>
          <a:prstGeom prst="rect">
            <a:avLst/>
          </a:prstGeom>
          <a:noFill/>
        </p:spPr>
        <p:txBody>
          <a:bodyPr>
            <a:prstTxWarp prst="textCanUp">
              <a:avLst>
                <a:gd name="adj" fmla="val 70290"/>
              </a:avLst>
            </a:prstTxWarp>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fontAlgn="auto">
              <a:spcBef>
                <a:spcPts val="0"/>
              </a:spcBef>
              <a:spcAft>
                <a:spcPts val="0"/>
              </a:spcAft>
              <a:defRPr/>
            </a:pPr>
            <a:r>
              <a:rPr lang="es-ES" sz="54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Tempus Sans ITC" pitchFamily="82" charset="0"/>
              </a:rPr>
              <a:t>POLITICA</a:t>
            </a:r>
            <a:endParaRPr lang="es-ES" sz="54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Tempus Sans ITC" pitchFamily="82" charset="0"/>
            </a:endParaRPr>
          </a:p>
        </p:txBody>
      </p:sp>
      <p:sp>
        <p:nvSpPr>
          <p:cNvPr id="20482" name="Rectangle 1"/>
          <p:cNvSpPr>
            <a:spLocks noChangeArrowheads="1"/>
          </p:cNvSpPr>
          <p:nvPr/>
        </p:nvSpPr>
        <p:spPr bwMode="auto">
          <a:xfrm>
            <a:off x="1316038" y="1000125"/>
            <a:ext cx="6888162" cy="276225"/>
          </a:xfrm>
          <a:prstGeom prst="rect">
            <a:avLst/>
          </a:prstGeom>
          <a:noFill/>
          <a:ln w="9525">
            <a:noFill/>
            <a:miter lim="800000"/>
            <a:headEnd/>
            <a:tailEnd/>
          </a:ln>
        </p:spPr>
        <p:txBody>
          <a:bodyPr anchor="ctr">
            <a:spAutoFit/>
          </a:bodyPr>
          <a:lstStyle/>
          <a:p>
            <a:pPr algn="ctr"/>
            <a:r>
              <a:rPr lang="es-ES" sz="1200" b="1">
                <a:latin typeface="Tempus Sans ITC" pitchFamily="82" charset="0"/>
                <a:ea typeface="Calibri" pitchFamily="34" charset="0"/>
                <a:cs typeface="Arial" charset="0"/>
              </a:rPr>
              <a:t>EN EL LOYOLA,  LA COSA POLITICA SIGUE MOVIENDOSE</a:t>
            </a:r>
          </a:p>
        </p:txBody>
      </p:sp>
      <p:sp>
        <p:nvSpPr>
          <p:cNvPr id="12290" name="Rectangle 2"/>
          <p:cNvSpPr>
            <a:spLocks noChangeArrowheads="1"/>
          </p:cNvSpPr>
          <p:nvPr/>
        </p:nvSpPr>
        <p:spPr bwMode="auto">
          <a:xfrm>
            <a:off x="0" y="1357313"/>
            <a:ext cx="7100888" cy="369887"/>
          </a:xfrm>
          <a:prstGeom prst="rect">
            <a:avLst/>
          </a:prstGeom>
          <a:noFill/>
          <a:ln w="9525">
            <a:noFill/>
            <a:miter lim="800000"/>
            <a:headEnd/>
            <a:tailEnd/>
          </a:ln>
          <a:effectLst/>
        </p:spPr>
        <p:txBody>
          <a:bodyPr wrap="none" anchor="ctr">
            <a:spAutoFit/>
          </a:bodyPr>
          <a:lstStyle/>
          <a:p>
            <a:pPr>
              <a:defRPr/>
            </a:pPr>
            <a:r>
              <a:rPr lang="es-ES" dirty="0">
                <a:solidFill>
                  <a:schemeClr val="accent3">
                    <a:lumMod val="50000"/>
                  </a:schemeClr>
                </a:solidFill>
                <a:latin typeface="Tempus Sans ITC" pitchFamily="82" charset="0"/>
                <a:ea typeface="Calibri" pitchFamily="34" charset="0"/>
                <a:cs typeface="Arial" pitchFamily="34" charset="0"/>
              </a:rPr>
              <a:t>¿Demasiadas reuniones si será que se van a agilizar un poco los procesos?</a:t>
            </a:r>
            <a:endParaRPr lang="es-ES" dirty="0">
              <a:solidFill>
                <a:schemeClr val="accent3">
                  <a:lumMod val="50000"/>
                </a:schemeClr>
              </a:solidFill>
              <a:latin typeface="Tempus Sans ITC" pitchFamily="82" charset="0"/>
            </a:endParaRPr>
          </a:p>
        </p:txBody>
      </p:sp>
      <p:graphicFrame>
        <p:nvGraphicFramePr>
          <p:cNvPr id="5" name="4 Tabla"/>
          <p:cNvGraphicFramePr>
            <a:graphicFrameLocks noGrp="1"/>
          </p:cNvGraphicFramePr>
          <p:nvPr/>
        </p:nvGraphicFramePr>
        <p:xfrm>
          <a:off x="153988" y="1862138"/>
          <a:ext cx="4101732" cy="1495420"/>
        </p:xfrm>
        <a:graphic>
          <a:graphicData uri="http://schemas.openxmlformats.org/drawingml/2006/table">
            <a:tbl>
              <a:tblPr firstRow="1" bandRow="1">
                <a:tableStyleId>{E8B1032C-EA38-4F05-BA0D-38AFFFC7BED3}</a:tableStyleId>
              </a:tblPr>
              <a:tblGrid>
                <a:gridCol w="4101732"/>
              </a:tblGrid>
              <a:tr h="149542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200" kern="1200" dirty="0" smtClean="0">
                          <a:latin typeface="Tempus Sans ITC" pitchFamily="82" charset="0"/>
                        </a:rPr>
                        <a:t>Se nos informa que el personero de la institución y la representante al concejo directivo  se reunieron con la rectora de la institución porque en un medio de votación dos representantes de  grupo dijeron que  sí querían uniforme mientras que otros dos dijeron que no,</a:t>
                      </a:r>
                      <a:r>
                        <a:rPr lang="es-ES" sz="1200" kern="1200" baseline="0" dirty="0" smtClean="0">
                          <a:latin typeface="Tempus Sans ITC" pitchFamily="82" charset="0"/>
                        </a:rPr>
                        <a:t> </a:t>
                      </a:r>
                      <a:r>
                        <a:rPr lang="es-ES" sz="1200" kern="1200" dirty="0" smtClean="0">
                          <a:latin typeface="Tempus Sans ITC" pitchFamily="82" charset="0"/>
                        </a:rPr>
                        <a:t>según nos informo el personero  las propuestas se deben pasar a el concejo directivo y allí ellos aclararan la situación.</a:t>
                      </a:r>
                    </a:p>
                  </a:txBody>
                  <a:tcPr marL="99060" marR="99060"/>
                </a:tc>
              </a:tr>
            </a:tbl>
          </a:graphicData>
        </a:graphic>
      </p:graphicFrame>
      <p:graphicFrame>
        <p:nvGraphicFramePr>
          <p:cNvPr id="7" name="6 Tabla"/>
          <p:cNvGraphicFramePr>
            <a:graphicFrameLocks noGrp="1"/>
          </p:cNvGraphicFramePr>
          <p:nvPr/>
        </p:nvGraphicFramePr>
        <p:xfrm>
          <a:off x="4565650" y="1785938"/>
          <a:ext cx="4673236" cy="1785950"/>
        </p:xfrm>
        <a:graphic>
          <a:graphicData uri="http://schemas.openxmlformats.org/drawingml/2006/table">
            <a:tbl>
              <a:tblPr firstRow="1" bandRow="1">
                <a:tableStyleId>{5A111915-BE36-4E01-A7E5-04B1672EAD32}</a:tableStyleId>
              </a:tblPr>
              <a:tblGrid>
                <a:gridCol w="4673236"/>
              </a:tblGrid>
              <a:tr h="178595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200" b="0" kern="1200" dirty="0" smtClean="0">
                          <a:solidFill>
                            <a:schemeClr val="bg1"/>
                          </a:solidFill>
                          <a:latin typeface="Tempus Sans ITC" pitchFamily="82" charset="0"/>
                          <a:ea typeface="+mn-ea"/>
                          <a:cs typeface="+mn-cs"/>
                        </a:rPr>
                        <a:t>Nos informan que el personero Andrés Felipe Gómez se reunió con el secretario de educación Felipe Gil y otros personeros para resolver en que se invertiría el presupuesto participativo según nos informan se va a invertir una parte en infraestructura para remodelaciones de canchas de los colegios y que hay otro gran problema y es que las instituciones no tiene los suficientes profesores y que les ha tocado dar otras clases que no le corresponden en ese punto se va a invertir el otro porciento y también en computadores y artefactos para la recreación como balones arcos etc.</a:t>
                      </a:r>
                    </a:p>
                  </a:txBody>
                  <a:tcPr marL="99060" marR="99060"/>
                </a:tc>
              </a:tr>
            </a:tbl>
          </a:graphicData>
        </a:graphic>
      </p:graphicFrame>
      <p:graphicFrame>
        <p:nvGraphicFramePr>
          <p:cNvPr id="8" name="7 Tabla"/>
          <p:cNvGraphicFramePr>
            <a:graphicFrameLocks noGrp="1"/>
          </p:cNvGraphicFramePr>
          <p:nvPr/>
        </p:nvGraphicFramePr>
        <p:xfrm>
          <a:off x="154748" y="3714752"/>
          <a:ext cx="5881729" cy="2500330"/>
        </p:xfrm>
        <a:graphic>
          <a:graphicData uri="http://schemas.openxmlformats.org/drawingml/2006/table">
            <a:tbl>
              <a:tblPr firstRow="1" bandRow="1">
                <a:tableStyleId>{69C7853C-536D-4A76-A0AE-DD22124D55A5}</a:tableStyleId>
              </a:tblPr>
              <a:tblGrid>
                <a:gridCol w="5881729"/>
              </a:tblGrid>
              <a:tr h="2500330">
                <a:tc>
                  <a:txBody>
                    <a:bodyPr/>
                    <a:lstStyle/>
                    <a:p>
                      <a:r>
                        <a:rPr lang="es-ES" sz="1200" kern="1200" dirty="0" smtClean="0">
                          <a:solidFill>
                            <a:schemeClr val="accent6">
                              <a:lumMod val="50000"/>
                            </a:schemeClr>
                          </a:solidFill>
                          <a:latin typeface="Tempus Sans ITC" pitchFamily="82" charset="0"/>
                        </a:rPr>
                        <a:t>Se hace una reunión del concejo directivo para informar sobre ciertos ingresos que se le hicieron al colegio en los cuales están:</a:t>
                      </a:r>
                    </a:p>
                    <a:p>
                      <a:endParaRPr lang="es-ES" sz="1200" kern="1200" dirty="0" smtClean="0">
                        <a:solidFill>
                          <a:schemeClr val="accent6">
                            <a:lumMod val="50000"/>
                          </a:schemeClr>
                        </a:solidFill>
                        <a:latin typeface="Tempus Sans ITC" pitchFamily="82" charset="0"/>
                      </a:endParaRPr>
                    </a:p>
                    <a:p>
                      <a:r>
                        <a:rPr lang="es-ES" sz="1200" kern="1200" dirty="0" smtClean="0">
                          <a:solidFill>
                            <a:schemeClr val="accent6">
                              <a:lumMod val="50000"/>
                            </a:schemeClr>
                          </a:solidFill>
                          <a:latin typeface="Tempus Sans ITC" pitchFamily="82" charset="0"/>
                        </a:rPr>
                        <a:t>Un dinero que se le transfirió al colegio “30.000.000”los cuales se analizo que se van a utilizar en ciertas cosas como la compra de escritorios implementos deportivos y demás artículos, también se analizo las condiciones para aclarar el tema de las condiciones para el posible arrendador (a) una de ellas era dar los mejores precios posibles.</a:t>
                      </a:r>
                    </a:p>
                    <a:p>
                      <a:endParaRPr lang="es-ES" sz="1200" kern="1200" dirty="0" smtClean="0">
                        <a:solidFill>
                          <a:schemeClr val="accent6">
                            <a:lumMod val="50000"/>
                          </a:schemeClr>
                        </a:solidFill>
                        <a:latin typeface="Tempus Sans ITC" pitchFamily="82" charset="0"/>
                      </a:endParaRPr>
                    </a:p>
                    <a:p>
                      <a:r>
                        <a:rPr lang="es-ES" sz="1200" kern="1200" dirty="0" smtClean="0">
                          <a:solidFill>
                            <a:schemeClr val="accent6">
                              <a:lumMod val="50000"/>
                            </a:schemeClr>
                          </a:solidFill>
                          <a:latin typeface="Tempus Sans ITC" pitchFamily="82" charset="0"/>
                        </a:rPr>
                        <a:t>También se nos informo sobre una llegada de algunos laboratorios de química y se están haciendo las adecua daciones de las aéreas para poder traer ciertos artefactos</a:t>
                      </a:r>
                    </a:p>
                  </a:txBody>
                  <a:tcPr marL="99060" marR="99060"/>
                </a:tc>
              </a:tr>
            </a:tbl>
          </a:graphicData>
        </a:graphic>
      </p:graphicFrame>
      <p:graphicFrame>
        <p:nvGraphicFramePr>
          <p:cNvPr id="9" name="8 Tabla"/>
          <p:cNvGraphicFramePr>
            <a:graphicFrameLocks noGrp="1"/>
          </p:cNvGraphicFramePr>
          <p:nvPr/>
        </p:nvGraphicFramePr>
        <p:xfrm>
          <a:off x="6238875" y="4357688"/>
          <a:ext cx="3071834" cy="1645920"/>
        </p:xfrm>
        <a:graphic>
          <a:graphicData uri="http://schemas.openxmlformats.org/drawingml/2006/table">
            <a:tbl>
              <a:tblPr firstRow="1" bandRow="1">
                <a:tableStyleId>{5C22544A-7EE6-4342-B048-85BDC9FD1C3A}</a:tableStyleId>
              </a:tblPr>
              <a:tblGrid>
                <a:gridCol w="3071834"/>
              </a:tblGrid>
              <a:tr h="164307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400" kern="1200" dirty="0" smtClean="0">
                          <a:solidFill>
                            <a:schemeClr val="bg1">
                              <a:lumMod val="65000"/>
                              <a:lumOff val="35000"/>
                            </a:schemeClr>
                          </a:solidFill>
                          <a:latin typeface="Tempus Sans ITC" pitchFamily="82" charset="0"/>
                        </a:rPr>
                        <a:t>Se hizo reunión con todo el concejo directivo para analizar los candidatos(as) al puesto de arrendador (a) de la tienda escolar y se confirmo que va a hacer la señora Gloria</a:t>
                      </a:r>
                      <a:endParaRPr lang="es-ES" sz="1400" dirty="0" smtClean="0">
                        <a:solidFill>
                          <a:schemeClr val="bg1">
                            <a:lumMod val="65000"/>
                            <a:lumOff val="35000"/>
                          </a:schemeClr>
                        </a:solidFill>
                        <a:latin typeface="Tempus Sans ITC" pitchFamily="82" charset="0"/>
                      </a:endParaRPr>
                    </a:p>
                    <a:p>
                      <a:endParaRPr lang="es-ES" dirty="0"/>
                    </a:p>
                  </a:txBody>
                  <a:tcPr marL="99060" marR="99060"/>
                </a:tc>
              </a:tr>
            </a:tbl>
          </a:graphicData>
        </a:graphic>
      </p:graphicFrame>
      <p:sp>
        <p:nvSpPr>
          <p:cNvPr id="10" name="9 CuadroTexto"/>
          <p:cNvSpPr txBox="1"/>
          <p:nvPr/>
        </p:nvSpPr>
        <p:spPr>
          <a:xfrm flipH="1">
            <a:off x="7739082" y="6604084"/>
            <a:ext cx="1006051" cy="253916"/>
          </a:xfrm>
          <a:prstGeom prst="rect">
            <a:avLst/>
          </a:prstGeom>
          <a:noFill/>
        </p:spPr>
        <p:txBody>
          <a:bodyPr>
            <a:spAutoFit/>
            <a:scene3d>
              <a:camera prst="obliqueTopLeft"/>
              <a:lightRig rig="threePt" dir="t"/>
            </a:scene3d>
            <a:sp3d extrusionH="57150">
              <a:bevelT w="38100" h="38100" prst="convex"/>
            </a:sp3d>
          </a:bodyPr>
          <a:lstStyle/>
          <a:p>
            <a:pPr algn="r" fontAlgn="auto">
              <a:spcBef>
                <a:spcPts val="0"/>
              </a:spcBef>
              <a:spcAft>
                <a:spcPts val="0"/>
              </a:spcAft>
              <a:defRPr/>
            </a:pPr>
            <a:r>
              <a:rPr lang="es-ES" sz="1050" b="1" dirty="0">
                <a:ln w="17780" cmpd="sng">
                  <a:solidFill>
                    <a:srgbClr val="99FF66"/>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glow rad="228600">
                    <a:schemeClr val="accent4">
                      <a:satMod val="175000"/>
                      <a:alpha val="40000"/>
                    </a:schemeClr>
                  </a:glow>
                  <a:outerShdw blurRad="50800" algn="tl" rotWithShape="0">
                    <a:srgbClr val="000000"/>
                  </a:outerShdw>
                </a:effectLst>
                <a:latin typeface="Tempus Sans ITC" pitchFamily="82" charset="0"/>
              </a:rPr>
              <a:t>LOYOLIKOL</a:t>
            </a:r>
            <a:endParaRPr lang="es-ES" sz="1050" b="1" dirty="0">
              <a:ln w="17780" cmpd="sng">
                <a:solidFill>
                  <a:srgbClr val="99FF66"/>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glow rad="228600">
                  <a:schemeClr val="accent4">
                    <a:satMod val="175000"/>
                    <a:alpha val="40000"/>
                  </a:schemeClr>
                </a:glow>
                <a:outerShdw blurRad="50800" algn="tl" rotWithShape="0">
                  <a:srgbClr val="000000"/>
                </a:outerShdw>
              </a:effectLst>
              <a:latin typeface="Tempus Sans ITC" pitchFamily="82" charset="0"/>
            </a:endParaRPr>
          </a:p>
        </p:txBody>
      </p:sp>
      <p:sp>
        <p:nvSpPr>
          <p:cNvPr id="11" name="10 CuadroTexto"/>
          <p:cNvSpPr txBox="1"/>
          <p:nvPr/>
        </p:nvSpPr>
        <p:spPr>
          <a:xfrm>
            <a:off x="8667750" y="6596063"/>
            <a:ext cx="155575" cy="261937"/>
          </a:xfrm>
          <a:prstGeom prst="rect">
            <a:avLst/>
          </a:prstGeom>
          <a:noFill/>
        </p:spPr>
        <p:txBody>
          <a:bodyPr>
            <a:spAutoFit/>
          </a:bodyPr>
          <a:lstStyle/>
          <a:p>
            <a:pPr fontAlgn="auto">
              <a:spcBef>
                <a:spcPts val="0"/>
              </a:spcBef>
              <a:spcAft>
                <a:spcPts val="0"/>
              </a:spcAft>
              <a:defRPr/>
            </a:pPr>
            <a:r>
              <a:rPr lang="es-ES_tradnl" sz="1100" b="1" dirty="0">
                <a:solidFill>
                  <a:schemeClr val="tx2">
                    <a:lumMod val="10000"/>
                  </a:schemeClr>
                </a:solidFill>
                <a:latin typeface="Tempus Sans ITC" pitchFamily="82" charset="0"/>
              </a:rPr>
              <a:t>4</a:t>
            </a:r>
            <a:endParaRPr lang="es-ES" sz="1100" b="1" dirty="0">
              <a:solidFill>
                <a:schemeClr val="tx2">
                  <a:lumMod val="10000"/>
                </a:schemeClr>
              </a:solidFill>
              <a:latin typeface="Tempus Sans ITC" pitchFamily="82"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2012136" y="214290"/>
            <a:ext cx="6178355" cy="857256"/>
          </a:xfrm>
          <a:prstGeom prst="rect">
            <a:avLst/>
          </a:prstGeom>
          <a:noFill/>
        </p:spPr>
        <p:txBody>
          <a:bodyPr>
            <a:prstTxWarp prst="textTriangle">
              <a:avLst>
                <a:gd name="adj" fmla="val 55942"/>
              </a:avLst>
            </a:prstTxWarp>
            <a:spAutoFit/>
          </a:bodyPr>
          <a:lstStyle/>
          <a:p>
            <a:pPr algn="ctr" fontAlgn="auto">
              <a:spcBef>
                <a:spcPts val="0"/>
              </a:spcBef>
              <a:spcAft>
                <a:spcPts val="0"/>
              </a:spcAft>
              <a:defRPr/>
            </a:pPr>
            <a:r>
              <a:rPr lang="es-ES" sz="4400" b="1" spc="300" dirty="0">
                <a:ln w="11430" cmpd="sng">
                  <a:solidFill>
                    <a:schemeClr val="accent2">
                      <a:lumMod val="60000"/>
                      <a:lumOff val="4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Tempus Sans ITC" pitchFamily="82" charset="0"/>
              </a:rPr>
              <a:t>TECNOLOGÍA</a:t>
            </a:r>
            <a:endParaRPr lang="es-ES" sz="4400" b="1" spc="300" dirty="0">
              <a:ln w="11430" cmpd="sng">
                <a:solidFill>
                  <a:schemeClr val="accent2">
                    <a:lumMod val="60000"/>
                    <a:lumOff val="4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Tempus Sans ITC" pitchFamily="82" charset="0"/>
            </a:endParaRPr>
          </a:p>
        </p:txBody>
      </p:sp>
      <p:graphicFrame>
        <p:nvGraphicFramePr>
          <p:cNvPr id="23" name="22 Tabla"/>
          <p:cNvGraphicFramePr>
            <a:graphicFrameLocks noGrp="1"/>
          </p:cNvGraphicFramePr>
          <p:nvPr/>
        </p:nvGraphicFramePr>
        <p:xfrm>
          <a:off x="2708275" y="2357438"/>
          <a:ext cx="2786082" cy="1857388"/>
        </p:xfrm>
        <a:graphic>
          <a:graphicData uri="http://schemas.openxmlformats.org/drawingml/2006/table">
            <a:tbl>
              <a:tblPr firstRow="1" bandRow="1">
                <a:tableStyleId>{5C22544A-7EE6-4342-B048-85BDC9FD1C3A}</a:tableStyleId>
              </a:tblPr>
              <a:tblGrid>
                <a:gridCol w="2786082"/>
              </a:tblGrid>
              <a:tr h="185738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100" b="1" u="sng" kern="1200" dirty="0" smtClean="0">
                          <a:solidFill>
                            <a:schemeClr val="accent6">
                              <a:lumMod val="50000"/>
                            </a:schemeClr>
                          </a:solidFill>
                          <a:latin typeface="Tempus Sans ITC" pitchFamily="82" charset="0"/>
                          <a:ea typeface="+mn-ea"/>
                          <a:cs typeface="+mn-cs"/>
                        </a:rPr>
                        <a:t>ThinkQuest</a:t>
                      </a:r>
                      <a:r>
                        <a:rPr lang="es-ES" sz="1100" b="1" u="sng" kern="1200" dirty="0" smtClean="0">
                          <a:solidFill>
                            <a:schemeClr val="tx2">
                              <a:lumMod val="25000"/>
                            </a:schemeClr>
                          </a:solidFill>
                          <a:latin typeface="Tempus Sans ITC" pitchFamily="82" charset="0"/>
                          <a:ea typeface="+mn-ea"/>
                          <a:cs typeface="+mn-cs"/>
                        </a:rPr>
                        <a:t>:</a:t>
                      </a:r>
                      <a:r>
                        <a:rPr lang="es-ES" sz="1100" b="1" kern="1200" dirty="0" smtClean="0">
                          <a:solidFill>
                            <a:schemeClr val="tx2">
                              <a:lumMod val="25000"/>
                            </a:schemeClr>
                          </a:solidFill>
                          <a:latin typeface="Tempus Sans ITC" pitchFamily="82" charset="0"/>
                          <a:ea typeface="+mn-ea"/>
                          <a:cs typeface="+mn-cs"/>
                        </a:rPr>
                        <a:t> </a:t>
                      </a:r>
                      <a:r>
                        <a:rPr lang="es-ES" sz="1050" b="1" kern="1200" dirty="0" smtClean="0">
                          <a:solidFill>
                            <a:schemeClr val="accent2">
                              <a:lumMod val="50000"/>
                            </a:schemeClr>
                          </a:solidFill>
                          <a:latin typeface="Tempus Sans ITC" pitchFamily="82" charset="0"/>
                          <a:ea typeface="+mn-ea"/>
                          <a:cs typeface="+mn-cs"/>
                        </a:rPr>
                        <a:t>Es una plataforma de formación online de </a:t>
                      </a:r>
                      <a:r>
                        <a:rPr lang="es-ES" sz="1050" b="1" u="none" strike="noStrike" kern="1200" dirty="0" smtClean="0">
                          <a:solidFill>
                            <a:schemeClr val="accent2">
                              <a:lumMod val="50000"/>
                            </a:schemeClr>
                          </a:solidFill>
                          <a:latin typeface="Tempus Sans ITC" pitchFamily="82" charset="0"/>
                          <a:ea typeface="+mn-ea"/>
                          <a:cs typeface="+mn-cs"/>
                        </a:rPr>
                        <a:t>Oracle </a:t>
                      </a:r>
                      <a:r>
                        <a:rPr lang="es-ES" sz="1050" b="1" kern="1200" dirty="0" smtClean="0">
                          <a:solidFill>
                            <a:schemeClr val="accent2">
                              <a:lumMod val="50000"/>
                            </a:schemeClr>
                          </a:solidFill>
                          <a:latin typeface="Tempus Sans ITC" pitchFamily="82" charset="0"/>
                          <a:ea typeface="+mn-ea"/>
                          <a:cs typeface="+mn-cs"/>
                        </a:rPr>
                        <a:t>Educación Foundation es un servicio gratuito para escuelas y colegios de la comunidad mundial. Thinkquest permite a los maestros integrar proyectos de formación en su plan de estudios de aula y a los estudiantes desarrollar Con</a:t>
                      </a:r>
                      <a:r>
                        <a:rPr lang="es-ES" sz="1050" b="1" u="none" strike="noStrike" kern="1200" dirty="0" smtClean="0">
                          <a:solidFill>
                            <a:schemeClr val="accent2">
                              <a:lumMod val="50000"/>
                            </a:schemeClr>
                          </a:solidFill>
                          <a:latin typeface="Tempus Sans ITC" pitchFamily="82" charset="0"/>
                          <a:ea typeface="+mn-ea"/>
                          <a:cs typeface="+mn-cs"/>
                        </a:rPr>
                        <a:t>ocimientos del siglo 21</a:t>
                      </a:r>
                      <a:endParaRPr lang="es-ES" sz="1050" b="1" u="none" kern="1200" dirty="0" smtClean="0">
                        <a:solidFill>
                          <a:schemeClr val="accent2">
                            <a:lumMod val="50000"/>
                          </a:schemeClr>
                        </a:solidFill>
                        <a:latin typeface="Tempus Sans ITC" pitchFamily="82" charset="0"/>
                        <a:ea typeface="+mn-ea"/>
                        <a:cs typeface="+mn-cs"/>
                      </a:endParaRPr>
                    </a:p>
                    <a:p>
                      <a:endParaRPr lang="es-ES" dirty="0"/>
                    </a:p>
                  </a:txBody>
                  <a:tcPr marL="99060" marR="99060">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tcPr>
                </a:tc>
              </a:tr>
            </a:tbl>
          </a:graphicData>
        </a:graphic>
      </p:graphicFrame>
      <p:pic>
        <p:nvPicPr>
          <p:cNvPr id="24" name="23 Imagen" descr="Interfaz inicial de ThinkQuest para IESMMA">
            <a:hlinkClick r:id="rId3"/>
          </p:cNvPr>
          <p:cNvPicPr/>
          <p:nvPr/>
        </p:nvPicPr>
        <p:blipFill>
          <a:blip r:embed="rId4" cstate="print"/>
          <a:srcRect l="14478" t="17890" r="17420" b="3899"/>
          <a:stretch>
            <a:fillRect/>
          </a:stretch>
        </p:blipFill>
        <p:spPr bwMode="auto">
          <a:xfrm>
            <a:off x="3405177" y="3571877"/>
            <a:ext cx="1950244" cy="1291285"/>
          </a:xfrm>
          <a:prstGeom prst="round2DiagRect">
            <a:avLst>
              <a:gd name="adj1" fmla="val 50000"/>
              <a:gd name="adj2" fmla="val 0"/>
            </a:avLst>
          </a:prstGeom>
          <a:noFill/>
          <a:ln w="9525">
            <a:noFill/>
            <a:miter lim="800000"/>
            <a:headEnd/>
            <a:tailEnd/>
          </a:ln>
          <a:effectLst>
            <a:softEdge rad="127000"/>
          </a:effectLst>
        </p:spPr>
      </p:pic>
      <p:graphicFrame>
        <p:nvGraphicFramePr>
          <p:cNvPr id="25" name="24 Tabla"/>
          <p:cNvGraphicFramePr>
            <a:graphicFrameLocks noGrp="1"/>
          </p:cNvGraphicFramePr>
          <p:nvPr/>
        </p:nvGraphicFramePr>
        <p:xfrm>
          <a:off x="5649520" y="1785926"/>
          <a:ext cx="3446884" cy="1071570"/>
        </p:xfrm>
        <a:graphic>
          <a:graphicData uri="http://schemas.openxmlformats.org/drawingml/2006/table">
            <a:tbl>
              <a:tblPr firstRow="1" bandRow="1">
                <a:effectLst>
                  <a:innerShdw blurRad="63500" dist="50800" dir="13500000">
                    <a:prstClr val="black">
                      <a:alpha val="50000"/>
                    </a:prstClr>
                  </a:innerShdw>
                  <a:reflection blurRad="6350" stA="52000" endA="300" endPos="35000" dir="5400000" sy="-100000" algn="bl" rotWithShape="0"/>
                </a:effectLst>
                <a:tableStyleId>{5C22544A-7EE6-4342-B048-85BDC9FD1C3A}</a:tableStyleId>
              </a:tblPr>
              <a:tblGrid>
                <a:gridCol w="3446884"/>
              </a:tblGrid>
              <a:tr h="1071570">
                <a:tc>
                  <a:txBody>
                    <a:bodyPr/>
                    <a:lstStyle/>
                    <a:p>
                      <a:r>
                        <a:rPr lang="es-ES" sz="1000" b="1" u="sng" kern="1200" dirty="0" smtClean="0">
                          <a:solidFill>
                            <a:schemeClr val="accent6">
                              <a:lumMod val="50000"/>
                            </a:schemeClr>
                          </a:solidFill>
                          <a:latin typeface="Tempus Sans ITC" pitchFamily="82" charset="0"/>
                          <a:ea typeface="+mn-ea"/>
                          <a:cs typeface="+mn-cs"/>
                        </a:rPr>
                        <a:t>Webnode:</a:t>
                      </a:r>
                      <a:r>
                        <a:rPr lang="es-ES" sz="1000" b="1" kern="1200" dirty="0" smtClean="0">
                          <a:solidFill>
                            <a:schemeClr val="accent6">
                              <a:lumMod val="50000"/>
                            </a:schemeClr>
                          </a:solidFill>
                          <a:latin typeface="Tempus Sans ITC" pitchFamily="82" charset="0"/>
                          <a:ea typeface="+mn-ea"/>
                          <a:cs typeface="+mn-cs"/>
                        </a:rPr>
                        <a:t> </a:t>
                      </a:r>
                      <a:r>
                        <a:rPr lang="es-ES" sz="1000" b="0" kern="1200" dirty="0" smtClean="0">
                          <a:solidFill>
                            <a:schemeClr val="accent1">
                              <a:lumMod val="50000"/>
                            </a:schemeClr>
                          </a:solidFill>
                          <a:latin typeface="Tempus Sans ITC" pitchFamily="82" charset="0"/>
                          <a:ea typeface="+mn-ea"/>
                          <a:cs typeface="+mn-cs"/>
                        </a:rPr>
                        <a:t>Es un servicio que nos ayuda a crear nuestra página Web de manera gratuita, nos ofrece un panel de administración bastante amigable, fácil de usar y que veo lleno de mucho Ajax, además nos da 5 GB de transferencia mensual, email con 1 Gb de capacidad total y 100 MB de almacenamiento en disco.</a:t>
                      </a:r>
                      <a:endParaRPr lang="es-ES" sz="1000" b="0" dirty="0">
                        <a:solidFill>
                          <a:schemeClr val="accent1">
                            <a:lumMod val="50000"/>
                          </a:schemeClr>
                        </a:solidFill>
                        <a:latin typeface="Tempus Sans ITC" pitchFamily="82" charset="0"/>
                      </a:endParaRPr>
                    </a:p>
                  </a:txBody>
                  <a:tcPr marL="99060" marR="99060">
                    <a:cell3D prstMaterial="dkEdge">
                      <a:bevel/>
                      <a:lightRig rig="flood" dir="t"/>
                    </a:cell3D>
                    <a:solidFill>
                      <a:schemeClr val="tx1">
                        <a:lumMod val="85000"/>
                      </a:schemeClr>
                    </a:solidFill>
                  </a:tcPr>
                </a:tc>
              </a:tr>
            </a:tbl>
          </a:graphicData>
        </a:graphic>
      </p:graphicFrame>
      <p:pic>
        <p:nvPicPr>
          <p:cNvPr id="26" name="25 Imagen" descr="http://www.techiequest.com/pic/webnode01.jpg"/>
          <p:cNvPicPr/>
          <p:nvPr/>
        </p:nvPicPr>
        <p:blipFill>
          <a:blip r:embed="rId5" cstate="print"/>
          <a:srcRect/>
          <a:stretch>
            <a:fillRect/>
          </a:stretch>
        </p:blipFill>
        <p:spPr bwMode="auto">
          <a:xfrm>
            <a:off x="7453330" y="2643182"/>
            <a:ext cx="1643074" cy="1000132"/>
          </a:xfrm>
          <a:prstGeom prst="foldedCorner">
            <a:avLst>
              <a:gd name="adj" fmla="val 28915"/>
            </a:avLst>
          </a:prstGeom>
          <a:noFill/>
          <a:ln w="9525">
            <a:noFill/>
            <a:miter lim="800000"/>
            <a:headEnd/>
            <a:tailEnd/>
          </a:ln>
          <a:scene3d>
            <a:camera prst="isometricTopUp"/>
            <a:lightRig rig="threePt" dir="t"/>
          </a:scene3d>
        </p:spPr>
      </p:pic>
      <p:graphicFrame>
        <p:nvGraphicFramePr>
          <p:cNvPr id="27" name="26 Tabla"/>
          <p:cNvGraphicFramePr>
            <a:graphicFrameLocks noGrp="1"/>
          </p:cNvGraphicFramePr>
          <p:nvPr/>
        </p:nvGraphicFramePr>
        <p:xfrm>
          <a:off x="5418138" y="3643313"/>
          <a:ext cx="3750495" cy="1357322"/>
        </p:xfrm>
        <a:graphic>
          <a:graphicData uri="http://schemas.openxmlformats.org/drawingml/2006/table">
            <a:tbl>
              <a:tblPr firstRow="1" bandRow="1">
                <a:tableStyleId>{5C22544A-7EE6-4342-B048-85BDC9FD1C3A}</a:tableStyleId>
              </a:tblPr>
              <a:tblGrid>
                <a:gridCol w="3750495"/>
              </a:tblGrid>
              <a:tr h="1357322">
                <a:tc>
                  <a:txBody>
                    <a:bodyPr/>
                    <a:lstStyle/>
                    <a:p>
                      <a:r>
                        <a:rPr lang="es-ES" sz="1050" b="1" u="sng" kern="1200" dirty="0" smtClean="0">
                          <a:solidFill>
                            <a:schemeClr val="accent6">
                              <a:lumMod val="50000"/>
                            </a:schemeClr>
                          </a:solidFill>
                          <a:latin typeface="Tempus Sans ITC" pitchFamily="82" charset="0"/>
                          <a:ea typeface="+mn-ea"/>
                          <a:cs typeface="+mn-cs"/>
                        </a:rPr>
                        <a:t>Mixpod: </a:t>
                      </a:r>
                      <a:r>
                        <a:rPr lang="es-ES" sz="1050" b="0" kern="1200" dirty="0" smtClean="0">
                          <a:solidFill>
                            <a:schemeClr val="accent4">
                              <a:lumMod val="50000"/>
                            </a:schemeClr>
                          </a:solidFill>
                          <a:latin typeface="Tempus Sans ITC" pitchFamily="82" charset="0"/>
                          <a:ea typeface="+mn-ea"/>
                          <a:cs typeface="+mn-cs"/>
                        </a:rPr>
                        <a:t>es una atractiva opción para añadir a tu blog o a tu perfil de </a:t>
                      </a:r>
                      <a:r>
                        <a:rPr lang="es-ES" sz="1050" b="0" u="none" kern="1200" dirty="0" smtClean="0">
                          <a:solidFill>
                            <a:schemeClr val="accent4">
                              <a:lumMod val="50000"/>
                            </a:schemeClr>
                          </a:solidFill>
                          <a:latin typeface="Tempus Sans ITC" pitchFamily="82" charset="0"/>
                          <a:ea typeface="+mn-ea"/>
                          <a:cs typeface="+mn-cs"/>
                        </a:rPr>
                        <a:t>myspace </a:t>
                      </a:r>
                      <a:r>
                        <a:rPr lang="es-ES" sz="1050" b="0" kern="1200" dirty="0" smtClean="0">
                          <a:solidFill>
                            <a:schemeClr val="accent4">
                              <a:lumMod val="50000"/>
                            </a:schemeClr>
                          </a:solidFill>
                          <a:latin typeface="Tempus Sans ITC" pitchFamily="82" charset="0"/>
                          <a:ea typeface="+mn-ea"/>
                          <a:cs typeface="+mn-cs"/>
                        </a:rPr>
                        <a:t>Se trata de un widget que permite reproducir música y video pero con la particularidad de tener varios skins sumamente atractivos. Desde un casette hasta un iPod e incluso un gamepad de Nintendo o un grabador, las opciones son variadas y la música es tomada directamente de </a:t>
                      </a:r>
                      <a:r>
                        <a:rPr lang="es-ES" sz="1050" b="0" u="none" kern="1200" dirty="0" smtClean="0">
                          <a:solidFill>
                            <a:schemeClr val="accent4">
                              <a:lumMod val="50000"/>
                            </a:schemeClr>
                          </a:solidFill>
                          <a:latin typeface="Tempus Sans ITC" pitchFamily="82" charset="0"/>
                          <a:ea typeface="+mn-ea"/>
                          <a:cs typeface="+mn-cs"/>
                        </a:rPr>
                        <a:t>you</a:t>
                      </a:r>
                      <a:r>
                        <a:rPr lang="es-ES" sz="1050" b="0" u="none" kern="1200" baseline="0" dirty="0" smtClean="0">
                          <a:solidFill>
                            <a:schemeClr val="accent4">
                              <a:lumMod val="50000"/>
                            </a:schemeClr>
                          </a:solidFill>
                          <a:latin typeface="Tempus Sans ITC" pitchFamily="82" charset="0"/>
                          <a:ea typeface="+mn-ea"/>
                          <a:cs typeface="+mn-cs"/>
                        </a:rPr>
                        <a:t> tobe, </a:t>
                      </a:r>
                      <a:r>
                        <a:rPr lang="es-ES" sz="1050" b="0" kern="1200" dirty="0" smtClean="0">
                          <a:solidFill>
                            <a:schemeClr val="accent4">
                              <a:lumMod val="50000"/>
                            </a:schemeClr>
                          </a:solidFill>
                          <a:latin typeface="Tempus Sans ITC" pitchFamily="82" charset="0"/>
                          <a:ea typeface="+mn-ea"/>
                          <a:cs typeface="+mn-cs"/>
                        </a:rPr>
                        <a:t>por lo que no hace falta preocuparnos por la legalidad del mismo.</a:t>
                      </a:r>
                      <a:endParaRPr lang="es-ES" sz="1050" b="0" kern="1200" dirty="0">
                        <a:solidFill>
                          <a:schemeClr val="accent4">
                            <a:lumMod val="50000"/>
                          </a:schemeClr>
                        </a:solidFill>
                        <a:latin typeface="Tempus Sans ITC" pitchFamily="82" charset="0"/>
                        <a:ea typeface="+mn-ea"/>
                        <a:cs typeface="+mn-cs"/>
                      </a:endParaRPr>
                    </a:p>
                  </a:txBody>
                  <a:tcPr marL="99060" marR="99060">
                    <a:solidFill>
                      <a:schemeClr val="accent5">
                        <a:lumMod val="75000"/>
                      </a:schemeClr>
                    </a:solidFill>
                  </a:tcPr>
                </a:tc>
              </a:tr>
            </a:tbl>
          </a:graphicData>
        </a:graphic>
      </p:graphicFrame>
      <p:pic>
        <p:nvPicPr>
          <p:cNvPr id="28" name="27 Imagen" descr="http://a21.idata.over-blog.com/600x389/2/32/21/32/tutoriels/mixpod1.jpg"/>
          <p:cNvPicPr/>
          <p:nvPr/>
        </p:nvPicPr>
        <p:blipFill>
          <a:blip r:embed="rId6" cstate="print"/>
          <a:srcRect/>
          <a:stretch>
            <a:fillRect/>
          </a:stretch>
        </p:blipFill>
        <p:spPr bwMode="auto">
          <a:xfrm>
            <a:off x="7725536" y="4857760"/>
            <a:ext cx="1442306" cy="928686"/>
          </a:xfrm>
          <a:prstGeom prst="rect">
            <a:avLst/>
          </a:prstGeom>
          <a:noFill/>
          <a:ln w="9525">
            <a:solidFill>
              <a:schemeClr val="accent4">
                <a:lumMod val="75000"/>
              </a:schemeClr>
            </a:solidFill>
            <a:miter lim="800000"/>
            <a:headEnd/>
            <a:tailEnd/>
          </a:ln>
          <a:effectLst>
            <a:reflection blurRad="6350" stA="52000" endA="300" endPos="35000" dir="5400000" sy="-100000" algn="bl" rotWithShape="0"/>
            <a:softEdge rad="12700"/>
          </a:effectLst>
          <a:scene3d>
            <a:camera prst="isometricOffAxis1Right"/>
            <a:lightRig rig="threePt" dir="t"/>
          </a:scene3d>
          <a:sp3d>
            <a:bevelT w="101600" prst="riblet"/>
          </a:sp3d>
        </p:spPr>
      </p:pic>
      <p:graphicFrame>
        <p:nvGraphicFramePr>
          <p:cNvPr id="29" name="28 Tabla"/>
          <p:cNvGraphicFramePr>
            <a:graphicFrameLocks noGrp="1"/>
          </p:cNvGraphicFramePr>
          <p:nvPr/>
        </p:nvGraphicFramePr>
        <p:xfrm>
          <a:off x="153988" y="1428750"/>
          <a:ext cx="2476517" cy="1928826"/>
        </p:xfrm>
        <a:graphic>
          <a:graphicData uri="http://schemas.openxmlformats.org/drawingml/2006/table">
            <a:tbl>
              <a:tblPr firstRow="1" bandRow="1">
                <a:tableStyleId>{5C22544A-7EE6-4342-B048-85BDC9FD1C3A}</a:tableStyleId>
              </a:tblPr>
              <a:tblGrid>
                <a:gridCol w="2476517"/>
              </a:tblGrid>
              <a:tr h="192882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050" b="1" u="sng" kern="1200" dirty="0" smtClean="0">
                          <a:solidFill>
                            <a:schemeClr val="accent6">
                              <a:lumMod val="50000"/>
                            </a:schemeClr>
                          </a:solidFill>
                          <a:latin typeface="Tempus Sans ITC" pitchFamily="82" charset="0"/>
                          <a:ea typeface="+mn-ea"/>
                          <a:cs typeface="+mn-cs"/>
                        </a:rPr>
                        <a:t>Blogspot</a:t>
                      </a:r>
                      <a:r>
                        <a:rPr lang="es-ES" sz="1050" b="1" kern="1200" dirty="0" smtClean="0">
                          <a:solidFill>
                            <a:schemeClr val="accent6">
                              <a:lumMod val="50000"/>
                            </a:schemeClr>
                          </a:solidFill>
                          <a:latin typeface="Tempus Sans ITC" pitchFamily="82" charset="0"/>
                          <a:ea typeface="+mn-ea"/>
                          <a:cs typeface="+mn-cs"/>
                        </a:rPr>
                        <a:t>:</a:t>
                      </a:r>
                      <a:r>
                        <a:rPr lang="es-ES" sz="1050" b="0" kern="1200" dirty="0" smtClean="0">
                          <a:solidFill>
                            <a:schemeClr val="accent6">
                              <a:lumMod val="50000"/>
                            </a:schemeClr>
                          </a:solidFill>
                          <a:latin typeface="Tempus Sans ITC" pitchFamily="82" charset="0"/>
                          <a:ea typeface="+mn-ea"/>
                          <a:cs typeface="+mn-cs"/>
                        </a:rPr>
                        <a:t> </a:t>
                      </a:r>
                      <a:r>
                        <a:rPr lang="es-ES" sz="1050" b="0" kern="1200" dirty="0" smtClean="0">
                          <a:solidFill>
                            <a:schemeClr val="bg1"/>
                          </a:solidFill>
                          <a:latin typeface="Tempus Sans ITC" pitchFamily="82" charset="0"/>
                          <a:ea typeface="+mn-ea"/>
                          <a:cs typeface="+mn-cs"/>
                        </a:rPr>
                        <a:t>o en español también una </a:t>
                      </a:r>
                      <a:r>
                        <a:rPr lang="es-ES" sz="1050" b="0" i="0" u="none" kern="1200" dirty="0" smtClean="0">
                          <a:solidFill>
                            <a:schemeClr val="bg1"/>
                          </a:solidFill>
                          <a:latin typeface="Tempus Sans ITC" pitchFamily="82" charset="0"/>
                          <a:ea typeface="+mn-ea"/>
                          <a:cs typeface="+mn-cs"/>
                        </a:rPr>
                        <a:t>bitácora,</a:t>
                      </a:r>
                      <a:r>
                        <a:rPr lang="es-ES" sz="1050" b="0" i="0" u="none" kern="1200" baseline="0" dirty="0" smtClean="0">
                          <a:solidFill>
                            <a:schemeClr val="bg1"/>
                          </a:solidFill>
                          <a:latin typeface="Tempus Sans ITC" pitchFamily="82" charset="0"/>
                          <a:ea typeface="+mn-ea"/>
                          <a:cs typeface="+mn-cs"/>
                        </a:rPr>
                        <a:t> </a:t>
                      </a:r>
                      <a:r>
                        <a:rPr lang="es-ES" sz="1050" b="0" kern="1200" dirty="0" smtClean="0">
                          <a:solidFill>
                            <a:schemeClr val="bg1"/>
                          </a:solidFill>
                          <a:latin typeface="Tempus Sans ITC" pitchFamily="82" charset="0"/>
                          <a:ea typeface="+mn-ea"/>
                          <a:cs typeface="+mn-cs"/>
                        </a:rPr>
                        <a:t>es un </a:t>
                      </a:r>
                      <a:r>
                        <a:rPr lang="es-ES" sz="1050" b="0" u="none" kern="1200" dirty="0" smtClean="0">
                          <a:solidFill>
                            <a:schemeClr val="bg1"/>
                          </a:solidFill>
                          <a:latin typeface="Tempus Sans ITC" pitchFamily="82" charset="0"/>
                          <a:ea typeface="+mn-ea"/>
                          <a:cs typeface="+mn-cs"/>
                        </a:rPr>
                        <a:t>sitio web</a:t>
                      </a:r>
                      <a:r>
                        <a:rPr lang="es-ES" sz="1050" b="0" kern="1200" dirty="0" smtClean="0">
                          <a:solidFill>
                            <a:schemeClr val="bg1"/>
                          </a:solidFill>
                          <a:latin typeface="Tempus Sans ITC" pitchFamily="82" charset="0"/>
                          <a:ea typeface="+mn-ea"/>
                          <a:cs typeface="+mn-cs"/>
                        </a:rPr>
                        <a:t> periódicamente actualizado que recopila cronológicamente textos o </a:t>
                      </a:r>
                      <a:r>
                        <a:rPr lang="es-ES" sz="1050" b="0" u="none" kern="1200" dirty="0" smtClean="0">
                          <a:solidFill>
                            <a:schemeClr val="bg1"/>
                          </a:solidFill>
                          <a:latin typeface="Tempus Sans ITC" pitchFamily="82" charset="0"/>
                          <a:ea typeface="+mn-ea"/>
                          <a:cs typeface="+mn-cs"/>
                        </a:rPr>
                        <a:t>artículos</a:t>
                      </a:r>
                      <a:r>
                        <a:rPr lang="es-ES" sz="1050" b="0" u="sng" kern="1200" dirty="0" smtClean="0">
                          <a:solidFill>
                            <a:schemeClr val="bg1"/>
                          </a:solidFill>
                          <a:latin typeface="Tempus Sans ITC" pitchFamily="82" charset="0"/>
                          <a:ea typeface="+mn-ea"/>
                          <a:cs typeface="+mn-cs"/>
                        </a:rPr>
                        <a:t> </a:t>
                      </a:r>
                      <a:r>
                        <a:rPr lang="es-ES" sz="1050" b="0" kern="1200" dirty="0" smtClean="0">
                          <a:solidFill>
                            <a:schemeClr val="bg1"/>
                          </a:solidFill>
                          <a:latin typeface="Tempus Sans ITC" pitchFamily="82" charset="0"/>
                          <a:ea typeface="+mn-ea"/>
                          <a:cs typeface="+mn-cs"/>
                        </a:rPr>
                        <a:t>de uno o varios autores, apareciendo primero el más reciente, donde el </a:t>
                      </a:r>
                      <a:r>
                        <a:rPr lang="es-ES" sz="1050" b="0" u="none" kern="1200" dirty="0" smtClean="0">
                          <a:solidFill>
                            <a:schemeClr val="bg1"/>
                          </a:solidFill>
                          <a:latin typeface="Tempus Sans ITC" pitchFamily="82" charset="0"/>
                          <a:ea typeface="+mn-ea"/>
                          <a:cs typeface="+mn-cs"/>
                        </a:rPr>
                        <a:t>autor</a:t>
                      </a:r>
                      <a:r>
                        <a:rPr lang="es-ES" sz="1050" b="0" kern="1200" dirty="0" smtClean="0">
                          <a:solidFill>
                            <a:schemeClr val="bg1"/>
                          </a:solidFill>
                          <a:latin typeface="Tempus Sans ITC" pitchFamily="82" charset="0"/>
                          <a:ea typeface="+mn-ea"/>
                          <a:cs typeface="+mn-cs"/>
                        </a:rPr>
                        <a:t> conserva siempre la libertad de dejar publicado lo que crea pertinente.</a:t>
                      </a:r>
                    </a:p>
                    <a:p>
                      <a:endParaRPr lang="es-ES" dirty="0"/>
                    </a:p>
                  </a:txBody>
                  <a:tcPr marL="99060" marR="99060">
                    <a:solidFill>
                      <a:schemeClr val="accent6">
                        <a:lumMod val="40000"/>
                        <a:lumOff val="60000"/>
                      </a:schemeClr>
                    </a:solidFill>
                  </a:tcPr>
                </a:tc>
              </a:tr>
            </a:tbl>
          </a:graphicData>
        </a:graphic>
      </p:graphicFrame>
      <p:graphicFrame>
        <p:nvGraphicFramePr>
          <p:cNvPr id="31" name="30 Tabla"/>
          <p:cNvGraphicFramePr>
            <a:graphicFrameLocks noGrp="1"/>
          </p:cNvGraphicFramePr>
          <p:nvPr/>
        </p:nvGraphicFramePr>
        <p:xfrm>
          <a:off x="153988" y="4214813"/>
          <a:ext cx="2863473" cy="1805940"/>
        </p:xfrm>
        <a:graphic>
          <a:graphicData uri="http://schemas.openxmlformats.org/drawingml/2006/table">
            <a:tbl>
              <a:tblPr firstRow="1" bandRow="1">
                <a:tableStyleId>{5C22544A-7EE6-4342-B048-85BDC9FD1C3A}</a:tableStyleId>
              </a:tblPr>
              <a:tblGrid>
                <a:gridCol w="2863473"/>
              </a:tblGrid>
              <a:tr h="171451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050" b="1" u="sng" kern="1200" dirty="0" smtClean="0">
                          <a:solidFill>
                            <a:schemeClr val="accent6">
                              <a:lumMod val="50000"/>
                            </a:schemeClr>
                          </a:solidFill>
                          <a:latin typeface="Tempus Sans ITC" pitchFamily="82" charset="0"/>
                          <a:ea typeface="+mn-ea"/>
                          <a:cs typeface="+mn-cs"/>
                        </a:rPr>
                        <a:t>Voki: </a:t>
                      </a:r>
                      <a:r>
                        <a:rPr lang="es-ES" sz="1050" b="0" kern="1200" dirty="0" smtClean="0">
                          <a:solidFill>
                            <a:schemeClr val="accent3">
                              <a:lumMod val="75000"/>
                            </a:schemeClr>
                          </a:solidFill>
                          <a:latin typeface="Tempus Sans ITC" pitchFamily="82" charset="0"/>
                          <a:ea typeface="+mn-ea"/>
                          <a:cs typeface="+mn-cs"/>
                        </a:rPr>
                        <a:t>es un servicio online que nos permite crearnos nuestro propio avatar personalizado basándonos en multitud de tipos de personajes como monstruos, animales o personaje de anime. Pero además de poder ponerle multitud de complementos y modificar su apariencia, tiene como principal novedad que podemos incluso ponerle nuestra propia voz.</a:t>
                      </a:r>
                    </a:p>
                    <a:p>
                      <a:endParaRPr lang="es-ES" dirty="0"/>
                    </a:p>
                  </a:txBody>
                  <a:tcPr marL="99060" marR="99060">
                    <a:solidFill>
                      <a:schemeClr val="accent3">
                        <a:lumMod val="40000"/>
                        <a:lumOff val="60000"/>
                      </a:schemeClr>
                    </a:solidFill>
                  </a:tcPr>
                </a:tc>
              </a:tr>
            </a:tbl>
          </a:graphicData>
        </a:graphic>
      </p:graphicFrame>
      <p:pic>
        <p:nvPicPr>
          <p:cNvPr id="32" name="31 Imagen"/>
          <p:cNvPicPr/>
          <p:nvPr/>
        </p:nvPicPr>
        <p:blipFill>
          <a:blip r:embed="rId7" cstate="print"/>
          <a:srcRect l="13051" t="8157" r="11464" b="9827"/>
          <a:stretch>
            <a:fillRect/>
          </a:stretch>
        </p:blipFill>
        <p:spPr bwMode="auto">
          <a:xfrm rot="929376">
            <a:off x="767329" y="2867074"/>
            <a:ext cx="2004469" cy="1276350"/>
          </a:xfrm>
          <a:prstGeom prst="plaque">
            <a:avLst>
              <a:gd name="adj" fmla="val 29045"/>
            </a:avLst>
          </a:prstGeom>
          <a:solidFill>
            <a:srgbClr val="FFFFFF">
              <a:shade val="85000"/>
            </a:srgbClr>
          </a:solidFill>
          <a:ln>
            <a:noFill/>
          </a:ln>
          <a:effectLst>
            <a:glow rad="139700">
              <a:schemeClr val="accent2">
                <a:satMod val="175000"/>
                <a:alpha val="40000"/>
              </a:schemeClr>
            </a:glow>
            <a:reflection blurRad="6350" stA="52000" endA="300" endPos="35000" dir="5400000" sy="-100000" algn="bl" rotWithShape="0"/>
            <a:softEdge rad="31750"/>
          </a:effectLst>
          <a:scene3d>
            <a:camera prst="perspectiveLeft"/>
            <a:lightRig rig="threePt" dir="t"/>
          </a:scene3d>
        </p:spPr>
      </p:pic>
      <p:pic>
        <p:nvPicPr>
          <p:cNvPr id="33" name="32 Imagen" descr="Voki: crea tu propio avatar animado y con voz"/>
          <p:cNvPicPr/>
          <p:nvPr/>
        </p:nvPicPr>
        <p:blipFill>
          <a:blip r:embed="rId8" cstate="print"/>
          <a:srcRect/>
          <a:stretch>
            <a:fillRect/>
          </a:stretch>
        </p:blipFill>
        <p:spPr bwMode="auto">
          <a:xfrm>
            <a:off x="851268" y="5715016"/>
            <a:ext cx="1702606" cy="911564"/>
          </a:xfrm>
          <a:prstGeom prst="wedgeRoundRectCallout">
            <a:avLst>
              <a:gd name="adj1" fmla="val -42908"/>
              <a:gd name="adj2" fmla="val 82843"/>
              <a:gd name="adj3" fmla="val 16667"/>
            </a:avLst>
          </a:prstGeom>
          <a:noFill/>
          <a:ln w="9525">
            <a:noFill/>
            <a:miter lim="800000"/>
            <a:headEnd/>
            <a:tailEnd/>
          </a:ln>
          <a:effectLst>
            <a:softEdge rad="63500"/>
          </a:effectLst>
        </p:spPr>
      </p:pic>
      <p:sp>
        <p:nvSpPr>
          <p:cNvPr id="14" name="13 Rectángulo"/>
          <p:cNvSpPr/>
          <p:nvPr/>
        </p:nvSpPr>
        <p:spPr>
          <a:xfrm>
            <a:off x="2631265" y="1357299"/>
            <a:ext cx="5417382" cy="584775"/>
          </a:xfrm>
          <a:prstGeom prst="rect">
            <a:avLst/>
          </a:prstGeom>
          <a:noFill/>
          <a:ln>
            <a:noFill/>
          </a:ln>
          <a:effectLst>
            <a:glow rad="101600">
              <a:schemeClr val="accent6">
                <a:satMod val="175000"/>
                <a:alpha val="40000"/>
              </a:schemeClr>
            </a:glow>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convex"/>
            <a:bevelB w="82550" h="44450" prst="angle"/>
            <a:contourClr>
              <a:srgbClr val="FFFFFF"/>
            </a:contourClr>
          </a:sp3d>
        </p:spPr>
        <p:txBody>
          <a:bodyPr wrap="none">
            <a:prstTxWarp prst="textInflateBottom">
              <a:avLst/>
            </a:prstTxWarp>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fontAlgn="auto">
              <a:spcBef>
                <a:spcPts val="0"/>
              </a:spcBef>
              <a:spcAft>
                <a:spcPts val="0"/>
              </a:spcAft>
              <a:defRPr/>
            </a:pPr>
            <a:r>
              <a:rPr lang="es-CO" sz="1600" b="1" u="sng" dirty="0">
                <a:ln>
                  <a:solidFill>
                    <a:schemeClr val="accent3">
                      <a:lumMod val="20000"/>
                      <a:lumOff val="80000"/>
                    </a:schemeClr>
                  </a:solidFill>
                </a:ln>
                <a:solidFill>
                  <a:schemeClr val="accent3">
                    <a:lumMod val="50000"/>
                  </a:schemeClr>
                </a:solidFill>
                <a:latin typeface="Tempus Sans ITC" pitchFamily="82" charset="0"/>
              </a:rPr>
              <a:t>Paginas utilizadas</a:t>
            </a:r>
            <a:endParaRPr lang="es-ES" sz="1600" b="1" dirty="0">
              <a:ln>
                <a:solidFill>
                  <a:schemeClr val="accent3">
                    <a:lumMod val="20000"/>
                    <a:lumOff val="80000"/>
                  </a:schemeClr>
                </a:solidFill>
              </a:ln>
              <a:solidFill>
                <a:schemeClr val="accent3">
                  <a:lumMod val="50000"/>
                </a:schemeClr>
              </a:solidFill>
              <a:latin typeface="Tempus Sans ITC" pitchFamily="82" charset="0"/>
            </a:endParaRPr>
          </a:p>
          <a:p>
            <a:pPr algn="ctr" fontAlgn="auto">
              <a:spcBef>
                <a:spcPts val="0"/>
              </a:spcBef>
              <a:spcAft>
                <a:spcPts val="0"/>
              </a:spcAft>
              <a:defRPr/>
            </a:pPr>
            <a:r>
              <a:rPr lang="es-CO" sz="1600" b="1" dirty="0">
                <a:ln>
                  <a:solidFill>
                    <a:schemeClr val="accent3">
                      <a:lumMod val="20000"/>
                      <a:lumOff val="80000"/>
                    </a:schemeClr>
                  </a:solidFill>
                </a:ln>
                <a:solidFill>
                  <a:schemeClr val="accent3">
                    <a:lumMod val="50000"/>
                  </a:schemeClr>
                </a:solidFill>
                <a:latin typeface="Tempus Sans ITC" pitchFamily="82" charset="0"/>
              </a:rPr>
              <a:t>Las páginas con que trabajamos en el colegio son:</a:t>
            </a:r>
            <a:endParaRPr lang="es-ES" sz="1600" b="1" dirty="0">
              <a:ln>
                <a:solidFill>
                  <a:schemeClr val="accent3">
                    <a:lumMod val="20000"/>
                    <a:lumOff val="80000"/>
                  </a:schemeClr>
                </a:solidFill>
              </a:ln>
              <a:solidFill>
                <a:schemeClr val="accent3">
                  <a:lumMod val="50000"/>
                </a:schemeClr>
              </a:solidFill>
              <a:latin typeface="Tempus Sans ITC" pitchFamily="82" charset="0"/>
            </a:endParaRPr>
          </a:p>
        </p:txBody>
      </p:sp>
      <p:graphicFrame>
        <p:nvGraphicFramePr>
          <p:cNvPr id="15" name="14 Tabla"/>
          <p:cNvGraphicFramePr>
            <a:graphicFrameLocks noGrp="1"/>
          </p:cNvGraphicFramePr>
          <p:nvPr/>
        </p:nvGraphicFramePr>
        <p:xfrm>
          <a:off x="3095612" y="5143512"/>
          <a:ext cx="4643470" cy="1189674"/>
        </p:xfrm>
        <a:graphic>
          <a:graphicData uri="http://schemas.openxmlformats.org/drawingml/2006/table">
            <a:tbl>
              <a:tblPr firstRow="1" bandRow="1">
                <a:tableStyleId>{5C22544A-7EE6-4342-B048-85BDC9FD1C3A}</a:tableStyleId>
              </a:tblPr>
              <a:tblGrid>
                <a:gridCol w="4643470"/>
              </a:tblGrid>
              <a:tr h="118967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000" b="1" u="sng" kern="1200" dirty="0" smtClean="0">
                          <a:solidFill>
                            <a:schemeClr val="accent6">
                              <a:lumMod val="60000"/>
                              <a:lumOff val="40000"/>
                            </a:schemeClr>
                          </a:solidFill>
                          <a:effectLst>
                            <a:reflection blurRad="6350" stA="55000" endA="50" endPos="85000" dir="5400000" sy="-100000" algn="bl" rotWithShape="0"/>
                          </a:effectLst>
                          <a:latin typeface="Tempus Sans ITC" pitchFamily="82" charset="0"/>
                          <a:ea typeface="+mn-ea"/>
                          <a:cs typeface="+mn-cs"/>
                        </a:rPr>
                        <a:t>Slide:</a:t>
                      </a:r>
                      <a:r>
                        <a:rPr lang="es-ES" sz="1000" b="1" kern="1200" dirty="0" smtClean="0">
                          <a:solidFill>
                            <a:schemeClr val="accent6">
                              <a:lumMod val="60000"/>
                              <a:lumOff val="40000"/>
                            </a:schemeClr>
                          </a:solidFill>
                          <a:effectLst>
                            <a:reflection blurRad="6350" stA="55000" endA="50" endPos="85000" dir="5400000" sy="-100000" algn="bl" rotWithShape="0"/>
                          </a:effectLst>
                          <a:latin typeface="Tempus Sans ITC" pitchFamily="82" charset="0"/>
                          <a:ea typeface="+mn-ea"/>
                          <a:cs typeface="+mn-cs"/>
                        </a:rPr>
                        <a:t> </a:t>
                      </a:r>
                      <a:r>
                        <a:rPr lang="es-ES" sz="1000" b="1" kern="1200" dirty="0" smtClean="0">
                          <a:solidFill>
                            <a:schemeClr val="tx1">
                              <a:lumMod val="65000"/>
                            </a:schemeClr>
                          </a:solidFill>
                          <a:latin typeface="Tempus Sans ITC" pitchFamily="82" charset="0"/>
                          <a:ea typeface="+mn-ea"/>
                          <a:cs typeface="+mn-cs"/>
                        </a:rPr>
                        <a:t>Es una herramienta muy útil que creo que debéis conocer, así que aquí estoy para informaros acerca de las utilidades de este instrumento.</a:t>
                      </a:r>
                      <a:br>
                        <a:rPr lang="es-ES" sz="1000" b="1" kern="1200" dirty="0" smtClean="0">
                          <a:solidFill>
                            <a:schemeClr val="tx1">
                              <a:lumMod val="65000"/>
                            </a:schemeClr>
                          </a:solidFill>
                          <a:latin typeface="Tempus Sans ITC" pitchFamily="82" charset="0"/>
                          <a:ea typeface="+mn-ea"/>
                          <a:cs typeface="+mn-cs"/>
                        </a:rPr>
                      </a:br>
                      <a:r>
                        <a:rPr lang="es-ES" sz="1000" b="1" kern="1200" dirty="0" smtClean="0">
                          <a:solidFill>
                            <a:schemeClr val="tx1">
                              <a:lumMod val="65000"/>
                            </a:schemeClr>
                          </a:solidFill>
                          <a:latin typeface="Tempus Sans ITC" pitchFamily="82" charset="0"/>
                          <a:ea typeface="+mn-ea"/>
                          <a:cs typeface="+mn-cs"/>
                        </a:rPr>
                        <a:t>Slide se podría definir como una herramienta mediante la cual podemos crear un conjunto de imágenes en un único archivo.</a:t>
                      </a:r>
                    </a:p>
                    <a:p>
                      <a:endParaRPr lang="es-ES" dirty="0"/>
                    </a:p>
                  </a:txBody>
                  <a:tcPr marL="99060" marR="99060">
                    <a:solidFill>
                      <a:schemeClr val="bg1">
                        <a:lumMod val="65000"/>
                        <a:lumOff val="35000"/>
                      </a:schemeClr>
                    </a:solidFill>
                  </a:tcPr>
                </a:tc>
              </a:tr>
            </a:tbl>
          </a:graphicData>
        </a:graphic>
      </p:graphicFrame>
      <p:pic>
        <p:nvPicPr>
          <p:cNvPr id="16" name="15 Imagen" descr="http://bligoo.com/media/users/0/30007/images/toma0.jpg"/>
          <p:cNvPicPr/>
          <p:nvPr/>
        </p:nvPicPr>
        <p:blipFill>
          <a:blip r:embed="rId9" cstate="print"/>
          <a:srcRect l="8565" t="6285" r="12634" b="10286"/>
          <a:stretch>
            <a:fillRect/>
          </a:stretch>
        </p:blipFill>
        <p:spPr bwMode="auto">
          <a:xfrm>
            <a:off x="6113868" y="5715017"/>
            <a:ext cx="1547823" cy="1000123"/>
          </a:xfrm>
          <a:prstGeom prst="rect">
            <a:avLst/>
          </a:prstGeom>
          <a:noFill/>
          <a:ln w="9525">
            <a:solidFill>
              <a:schemeClr val="accent3">
                <a:lumMod val="75000"/>
              </a:schemeClr>
            </a:solidFill>
            <a:miter lim="800000"/>
            <a:headEnd/>
            <a:tailEnd/>
          </a:ln>
          <a:effectLst>
            <a:glow rad="63500">
              <a:schemeClr val="accent1">
                <a:satMod val="175000"/>
                <a:alpha val="40000"/>
              </a:schemeClr>
            </a:glow>
            <a:innerShdw blurRad="63500" dist="50800" dir="13500000">
              <a:prstClr val="black">
                <a:alpha val="50000"/>
              </a:prstClr>
            </a:innerShdw>
            <a:softEdge rad="63500"/>
          </a:effectLst>
          <a:scene3d>
            <a:camera prst="isometricOffAxis2Left"/>
            <a:lightRig rig="threePt" dir="t"/>
          </a:scene3d>
        </p:spPr>
      </p:pic>
      <p:sp>
        <p:nvSpPr>
          <p:cNvPr id="17" name="16 CuadroTexto"/>
          <p:cNvSpPr txBox="1"/>
          <p:nvPr/>
        </p:nvSpPr>
        <p:spPr>
          <a:xfrm flipH="1">
            <a:off x="7804601" y="6604084"/>
            <a:ext cx="1006051" cy="253916"/>
          </a:xfrm>
          <a:prstGeom prst="rect">
            <a:avLst/>
          </a:prstGeom>
          <a:noFill/>
        </p:spPr>
        <p:txBody>
          <a:bodyPr>
            <a:spAutoFit/>
            <a:scene3d>
              <a:camera prst="obliqueTopLeft"/>
              <a:lightRig rig="threePt" dir="t"/>
            </a:scene3d>
            <a:sp3d extrusionH="57150">
              <a:bevelT w="38100" h="38100" prst="convex"/>
            </a:sp3d>
          </a:bodyPr>
          <a:lstStyle/>
          <a:p>
            <a:pPr algn="r" fontAlgn="auto">
              <a:spcBef>
                <a:spcPts val="0"/>
              </a:spcBef>
              <a:spcAft>
                <a:spcPts val="0"/>
              </a:spcAft>
              <a:defRPr/>
            </a:pPr>
            <a:r>
              <a:rPr lang="es-ES" sz="1050" b="1" dirty="0">
                <a:ln w="17780" cmpd="sng">
                  <a:solidFill>
                    <a:srgbClr val="99FF66"/>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glow rad="228600">
                    <a:schemeClr val="accent4">
                      <a:satMod val="175000"/>
                      <a:alpha val="40000"/>
                    </a:schemeClr>
                  </a:glow>
                  <a:outerShdw blurRad="50800" algn="tl" rotWithShape="0">
                    <a:srgbClr val="000000"/>
                  </a:outerShdw>
                </a:effectLst>
                <a:latin typeface="Tempus Sans ITC" pitchFamily="82" charset="0"/>
              </a:rPr>
              <a:t>LOYOLIKOL</a:t>
            </a:r>
            <a:endParaRPr lang="es-ES" sz="1050" b="1" dirty="0">
              <a:ln w="17780" cmpd="sng">
                <a:solidFill>
                  <a:srgbClr val="99FF66"/>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glow rad="228600">
                  <a:schemeClr val="accent4">
                    <a:satMod val="175000"/>
                    <a:alpha val="40000"/>
                  </a:schemeClr>
                </a:glow>
                <a:outerShdw blurRad="50800" algn="tl" rotWithShape="0">
                  <a:srgbClr val="000000"/>
                </a:outerShdw>
              </a:effectLst>
              <a:latin typeface="Tempus Sans ITC" pitchFamily="82" charset="0"/>
            </a:endParaRPr>
          </a:p>
        </p:txBody>
      </p:sp>
      <p:sp>
        <p:nvSpPr>
          <p:cNvPr id="18" name="17 CuadroTexto"/>
          <p:cNvSpPr txBox="1"/>
          <p:nvPr/>
        </p:nvSpPr>
        <p:spPr>
          <a:xfrm>
            <a:off x="8667750" y="6596063"/>
            <a:ext cx="155575" cy="261937"/>
          </a:xfrm>
          <a:prstGeom prst="rect">
            <a:avLst/>
          </a:prstGeom>
          <a:noFill/>
        </p:spPr>
        <p:txBody>
          <a:bodyPr>
            <a:spAutoFit/>
          </a:bodyPr>
          <a:lstStyle/>
          <a:p>
            <a:pPr fontAlgn="auto">
              <a:spcBef>
                <a:spcPts val="0"/>
              </a:spcBef>
              <a:spcAft>
                <a:spcPts val="0"/>
              </a:spcAft>
              <a:defRPr/>
            </a:pPr>
            <a:r>
              <a:rPr lang="es-ES_tradnl" sz="1100" b="1" dirty="0">
                <a:solidFill>
                  <a:schemeClr val="tx2">
                    <a:lumMod val="10000"/>
                  </a:schemeClr>
                </a:solidFill>
                <a:latin typeface="Tempus Sans ITC" pitchFamily="82" charset="0"/>
              </a:rPr>
              <a:t>5</a:t>
            </a:r>
            <a:endParaRPr lang="es-ES" sz="1100" b="1" dirty="0">
              <a:solidFill>
                <a:schemeClr val="tx2">
                  <a:lumMod val="10000"/>
                </a:schemeClr>
              </a:solidFill>
              <a:latin typeface="Tempus Sans ITC" pitchFamily="82"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Tabla"/>
          <p:cNvGraphicFramePr>
            <a:graphicFrameLocks noGrp="1"/>
          </p:cNvGraphicFramePr>
          <p:nvPr/>
        </p:nvGraphicFramePr>
        <p:xfrm>
          <a:off x="4178300" y="214313"/>
          <a:ext cx="5203068" cy="1310640"/>
        </p:xfrm>
        <a:graphic>
          <a:graphicData uri="http://schemas.openxmlformats.org/drawingml/2006/table">
            <a:tbl>
              <a:tblPr firstRow="1" bandRow="1">
                <a:tableStyleId>{85BE263C-DBD7-4A20-BB59-AAB30ACAA65A}</a:tableStyleId>
              </a:tblPr>
              <a:tblGrid>
                <a:gridCol w="5203068"/>
              </a:tblGrid>
              <a:tr h="1285884">
                <a:tc>
                  <a:txBody>
                    <a:bodyPr/>
                    <a:lstStyle/>
                    <a:p>
                      <a:r>
                        <a:rPr lang="es-CO" sz="1050" b="1" u="sng" kern="1200" dirty="0" smtClean="0">
                          <a:solidFill>
                            <a:schemeClr val="accent3">
                              <a:lumMod val="50000"/>
                            </a:schemeClr>
                          </a:solidFill>
                          <a:latin typeface="Tempus Sans ITC" pitchFamily="82" charset="0"/>
                          <a:ea typeface="+mn-ea"/>
                          <a:cs typeface="+mn-cs"/>
                        </a:rPr>
                        <a:t>MATERIALES TECNOLÓGICOS DEL COLEGIO</a:t>
                      </a:r>
                      <a:endParaRPr lang="es-ES" sz="1050" b="1" kern="1200" dirty="0" smtClean="0">
                        <a:solidFill>
                          <a:schemeClr val="accent3">
                            <a:lumMod val="50000"/>
                          </a:schemeClr>
                        </a:solidFill>
                        <a:latin typeface="Tempus Sans ITC" pitchFamily="82" charset="0"/>
                        <a:ea typeface="+mn-ea"/>
                        <a:cs typeface="+mn-cs"/>
                      </a:endParaRPr>
                    </a:p>
                    <a:p>
                      <a:r>
                        <a:rPr lang="es-CO" sz="1050" b="1" kern="1200" dirty="0" smtClean="0">
                          <a:solidFill>
                            <a:schemeClr val="accent3">
                              <a:lumMod val="50000"/>
                            </a:schemeClr>
                          </a:solidFill>
                          <a:latin typeface="Tempus Sans ITC" pitchFamily="82" charset="0"/>
                          <a:ea typeface="+mn-ea"/>
                          <a:cs typeface="+mn-cs"/>
                        </a:rPr>
                        <a:t>El colegio cuenta con:</a:t>
                      </a:r>
                      <a:endParaRPr lang="es-ES" sz="1050" b="1" kern="1200" dirty="0" smtClean="0">
                        <a:solidFill>
                          <a:schemeClr val="accent3">
                            <a:lumMod val="50000"/>
                          </a:schemeClr>
                        </a:solidFill>
                        <a:latin typeface="Tempus Sans ITC" pitchFamily="82" charset="0"/>
                        <a:ea typeface="+mn-ea"/>
                        <a:cs typeface="+mn-cs"/>
                      </a:endParaRPr>
                    </a:p>
                    <a:p>
                      <a:r>
                        <a:rPr lang="es-CO" sz="1050" b="1" kern="1200" dirty="0" smtClean="0">
                          <a:solidFill>
                            <a:schemeClr val="accent3">
                              <a:lumMod val="50000"/>
                            </a:schemeClr>
                          </a:solidFill>
                          <a:latin typeface="Tempus Sans ITC" pitchFamily="82" charset="0"/>
                          <a:ea typeface="+mn-ea"/>
                          <a:cs typeface="+mn-cs"/>
                        </a:rPr>
                        <a:t>40 computadores portátiles, vista a internet explore, y Windows vista a joma primean</a:t>
                      </a:r>
                      <a:endParaRPr lang="es-ES" sz="1050" b="1" kern="1200" dirty="0" smtClean="0">
                        <a:solidFill>
                          <a:schemeClr val="accent3">
                            <a:lumMod val="50000"/>
                          </a:schemeClr>
                        </a:solidFill>
                        <a:latin typeface="Tempus Sans ITC" pitchFamily="82" charset="0"/>
                        <a:ea typeface="+mn-ea"/>
                        <a:cs typeface="+mn-cs"/>
                      </a:endParaRPr>
                    </a:p>
                    <a:p>
                      <a:r>
                        <a:rPr lang="es-CO" sz="1050" b="1" kern="1200" dirty="0" smtClean="0">
                          <a:solidFill>
                            <a:schemeClr val="accent3">
                              <a:lumMod val="50000"/>
                            </a:schemeClr>
                          </a:solidFill>
                          <a:latin typeface="Tempus Sans ITC" pitchFamily="82" charset="0"/>
                          <a:ea typeface="+mn-ea"/>
                          <a:cs typeface="+mn-cs"/>
                        </a:rPr>
                        <a:t>Para plazo de poco tiempo se tendrá unos microscopios especializados para la biotecnología servirán para ver virus, bacterias y otros seres microscópicos. Estaremos dirigidos por la profesora Ángela quien se ocupa del área de ciencias.</a:t>
                      </a:r>
                      <a:endParaRPr lang="es-ES" sz="1050" b="1" kern="1200" dirty="0" smtClean="0">
                        <a:solidFill>
                          <a:schemeClr val="accent3">
                            <a:lumMod val="50000"/>
                          </a:schemeClr>
                        </a:solidFill>
                        <a:latin typeface="Tempus Sans ITC" pitchFamily="82" charset="0"/>
                        <a:ea typeface="+mn-ea"/>
                        <a:cs typeface="+mn-cs"/>
                      </a:endParaRPr>
                    </a:p>
                    <a:p>
                      <a:r>
                        <a:rPr lang="es-ES_tradnl" sz="800" b="0" dirty="0" smtClean="0">
                          <a:latin typeface="Tempus Sans ITC" pitchFamily="82" charset="0"/>
                        </a:rPr>
                        <a:t>Cristian David</a:t>
                      </a:r>
                      <a:r>
                        <a:rPr lang="es-ES_tradnl" sz="800" b="0" baseline="0" dirty="0" smtClean="0">
                          <a:latin typeface="Tempus Sans ITC" pitchFamily="82" charset="0"/>
                        </a:rPr>
                        <a:t> Ocampo 8.2</a:t>
                      </a:r>
                      <a:endParaRPr lang="es-ES" sz="800" b="0" dirty="0" smtClean="0">
                        <a:latin typeface="Tempus Sans ITC" pitchFamily="82" charset="0"/>
                      </a:endParaRPr>
                    </a:p>
                    <a:p>
                      <a:endParaRPr lang="es-ES" sz="900" b="0" dirty="0">
                        <a:latin typeface="Tempus Sans ITC" pitchFamily="82" charset="0"/>
                      </a:endParaRPr>
                    </a:p>
                  </a:txBody>
                  <a:tcPr marL="99060" marR="99060">
                    <a:solidFill>
                      <a:schemeClr val="accent5">
                        <a:lumMod val="40000"/>
                        <a:lumOff val="60000"/>
                      </a:schemeClr>
                    </a:solidFill>
                  </a:tcPr>
                </a:tc>
              </a:tr>
            </a:tbl>
          </a:graphicData>
        </a:graphic>
      </p:graphicFrame>
      <p:pic>
        <p:nvPicPr>
          <p:cNvPr id="5" name="4 Imagen" descr="C:\Documents and Settings\Ana y Daniel\Mis documentos\ana\fotos\cole\20100310082705.jpg"/>
          <p:cNvPicPr/>
          <p:nvPr/>
        </p:nvPicPr>
        <p:blipFill>
          <a:blip r:embed="rId3" cstate="print">
            <a:lum bright="-10000"/>
          </a:blip>
          <a:srcRect l="12531" t="10118" r="22169" b="7765"/>
          <a:stretch>
            <a:fillRect/>
          </a:stretch>
        </p:blipFill>
        <p:spPr bwMode="auto">
          <a:xfrm>
            <a:off x="7596206" y="1142984"/>
            <a:ext cx="1779962" cy="1285884"/>
          </a:xfrm>
          <a:prstGeom prst="cloud">
            <a:avLst/>
          </a:prstGeom>
          <a:noFill/>
          <a:ln w="9525">
            <a:solidFill>
              <a:schemeClr val="accent1">
                <a:lumMod val="50000"/>
              </a:schemeClr>
            </a:solidFill>
            <a:miter lim="800000"/>
            <a:headEnd/>
            <a:tailEnd/>
          </a:ln>
          <a:effectLst/>
        </p:spPr>
      </p:pic>
      <p:graphicFrame>
        <p:nvGraphicFramePr>
          <p:cNvPr id="6" name="5 Tabla"/>
          <p:cNvGraphicFramePr>
            <a:graphicFrameLocks noGrp="1"/>
          </p:cNvGraphicFramePr>
          <p:nvPr/>
        </p:nvGraphicFramePr>
        <p:xfrm>
          <a:off x="232139" y="285728"/>
          <a:ext cx="3482602" cy="1785950"/>
        </p:xfrm>
        <a:graphic>
          <a:graphicData uri="http://schemas.openxmlformats.org/drawingml/2006/table">
            <a:tbl>
              <a:tblPr firstRow="1" bandRow="1">
                <a:effectLst>
                  <a:innerShdw blurRad="63500" dist="50800" dir="2700000">
                    <a:prstClr val="black">
                      <a:alpha val="50000"/>
                    </a:prstClr>
                  </a:innerShdw>
                </a:effectLst>
                <a:tableStyleId>{5C22544A-7EE6-4342-B048-85BDC9FD1C3A}</a:tableStyleId>
              </a:tblPr>
              <a:tblGrid>
                <a:gridCol w="3482602"/>
              </a:tblGrid>
              <a:tr h="1785950">
                <a:tc>
                  <a:txBody>
                    <a:bodyPr/>
                    <a:lstStyle/>
                    <a:p>
                      <a:r>
                        <a:rPr lang="es-ES" sz="1050" b="1" u="sng" kern="1200" dirty="0" smtClean="0">
                          <a:solidFill>
                            <a:schemeClr val="accent6">
                              <a:lumMod val="50000"/>
                            </a:schemeClr>
                          </a:solidFill>
                          <a:latin typeface="Tempus Sans ITC" pitchFamily="82" charset="0"/>
                          <a:ea typeface="+mn-ea"/>
                          <a:cs typeface="+mn-cs"/>
                        </a:rPr>
                        <a:t>Gmail:</a:t>
                      </a:r>
                      <a:r>
                        <a:rPr lang="es-ES" sz="1050" b="1" kern="1200" dirty="0" smtClean="0">
                          <a:solidFill>
                            <a:schemeClr val="accent6">
                              <a:lumMod val="50000"/>
                            </a:schemeClr>
                          </a:solidFill>
                          <a:latin typeface="Tempus Sans ITC" pitchFamily="82" charset="0"/>
                          <a:ea typeface="+mn-ea"/>
                          <a:cs typeface="+mn-cs"/>
                        </a:rPr>
                        <a:t> </a:t>
                      </a:r>
                      <a:r>
                        <a:rPr lang="es-ES" sz="1050" b="1" kern="1200" dirty="0" smtClean="0">
                          <a:solidFill>
                            <a:schemeClr val="tx1"/>
                          </a:solidFill>
                          <a:latin typeface="Tempus Sans ITC" pitchFamily="82" charset="0"/>
                          <a:ea typeface="+mn-ea"/>
                          <a:cs typeface="+mn-cs"/>
                        </a:rPr>
                        <a:t>Es un servicio gratuito de correo web basado en búsquedas que combina las mejores funciones del correo electrónico tradicional con la tecnología de búsqueda de Google. Esta aplicación facilita la búsqueda de mensajes, lo que te permitirá acabar con el desorden de Recibidos. Además de ofrecer un método completamente nuevo para leer y efectuar el seguimiento de los mensajes, Gmail incluye más de 5 GB de espacio de almacenamiento, y con el tiempo te iremos ofreciendo más espacio. </a:t>
                      </a:r>
                      <a:endParaRPr lang="es-ES" sz="1050" b="1" dirty="0">
                        <a:solidFill>
                          <a:schemeClr val="tx1"/>
                        </a:solidFill>
                        <a:latin typeface="Tempus Sans ITC" pitchFamily="82" charset="0"/>
                      </a:endParaRPr>
                    </a:p>
                  </a:txBody>
                  <a:tcPr marL="99060" marR="99060">
                    <a:lnTlToBr w="12700" cap="flat" cmpd="sng" algn="ctr">
                      <a:solidFill>
                        <a:schemeClr val="tx1"/>
                      </a:solidFill>
                      <a:prstDash val="solid"/>
                      <a:round/>
                      <a:headEnd type="none" w="med" len="med"/>
                      <a:tailEnd type="none" w="med" len="med"/>
                    </a:lnTlToBr>
                    <a:solidFill>
                      <a:schemeClr val="accent6">
                        <a:lumMod val="75000"/>
                      </a:schemeClr>
                    </a:solidFill>
                  </a:tcPr>
                </a:tc>
              </a:tr>
            </a:tbl>
          </a:graphicData>
        </a:graphic>
      </p:graphicFrame>
      <p:pic>
        <p:nvPicPr>
          <p:cNvPr id="7" name="6 Imagen" descr="http://www.noticiastech.com/wordpress/wp-content/uploads/2007/10/gmail.png"/>
          <p:cNvPicPr/>
          <p:nvPr/>
        </p:nvPicPr>
        <p:blipFill>
          <a:blip r:embed="rId4" cstate="print"/>
          <a:srcRect/>
          <a:stretch>
            <a:fillRect/>
          </a:stretch>
        </p:blipFill>
        <p:spPr bwMode="auto">
          <a:xfrm rot="20119931">
            <a:off x="1805418" y="1518717"/>
            <a:ext cx="1857375" cy="1172158"/>
          </a:xfrm>
          <a:prstGeom prst="teardrop">
            <a:avLst>
              <a:gd name="adj" fmla="val 61941"/>
            </a:avLst>
          </a:prstGeom>
          <a:noFill/>
          <a:ln w="9525">
            <a:solidFill>
              <a:schemeClr val="accent2">
                <a:lumMod val="50000"/>
              </a:schemeClr>
            </a:solidFill>
            <a:miter lim="800000"/>
            <a:headEnd/>
            <a:tailEnd/>
          </a:ln>
          <a:effectLst>
            <a:glow rad="228600">
              <a:schemeClr val="accent6">
                <a:satMod val="175000"/>
                <a:alpha val="40000"/>
              </a:schemeClr>
            </a:glow>
            <a:softEdge rad="12700"/>
          </a:effectLst>
          <a:scene3d>
            <a:camera prst="isometricBottomDown"/>
            <a:lightRig rig="threePt" dir="t"/>
          </a:scene3d>
        </p:spPr>
      </p:pic>
      <p:graphicFrame>
        <p:nvGraphicFramePr>
          <p:cNvPr id="19" name="18 Tabla"/>
          <p:cNvGraphicFramePr>
            <a:graphicFrameLocks noGrp="1"/>
          </p:cNvGraphicFramePr>
          <p:nvPr/>
        </p:nvGraphicFramePr>
        <p:xfrm>
          <a:off x="153988" y="2643188"/>
          <a:ext cx="5030426" cy="1785950"/>
        </p:xfrm>
        <a:graphic>
          <a:graphicData uri="http://schemas.openxmlformats.org/drawingml/2006/table">
            <a:tbl>
              <a:tblPr firstRow="1" bandRow="1">
                <a:tableStyleId>{5C22544A-7EE6-4342-B048-85BDC9FD1C3A}</a:tableStyleId>
              </a:tblPr>
              <a:tblGrid>
                <a:gridCol w="5030426"/>
              </a:tblGrid>
              <a:tr h="1785950">
                <a:tc>
                  <a:txBody>
                    <a:bodyPr/>
                    <a:lstStyle/>
                    <a:p>
                      <a:endParaRPr lang="es-ES" sz="1800" b="1" kern="1200" dirty="0" smtClean="0">
                        <a:solidFill>
                          <a:schemeClr val="lt1"/>
                        </a:solidFill>
                        <a:latin typeface="Tempus Sans ITC" pitchFamily="82" charset="0"/>
                        <a:ea typeface="+mn-ea"/>
                        <a:cs typeface="+mn-cs"/>
                      </a:endParaRPr>
                    </a:p>
                    <a:p>
                      <a:endParaRPr lang="es-ES" sz="1100" b="1" kern="1200" dirty="0" smtClean="0">
                        <a:solidFill>
                          <a:schemeClr val="accent5">
                            <a:lumMod val="50000"/>
                          </a:schemeClr>
                        </a:solidFill>
                        <a:latin typeface="Tempus Sans ITC" pitchFamily="82" charset="0"/>
                        <a:ea typeface="+mn-ea"/>
                        <a:cs typeface="+mn-cs"/>
                      </a:endParaRPr>
                    </a:p>
                    <a:p>
                      <a:r>
                        <a:rPr lang="es-ES" sz="1000" b="1" kern="1200" dirty="0" smtClean="0">
                          <a:solidFill>
                            <a:schemeClr val="accent5">
                              <a:lumMod val="50000"/>
                            </a:schemeClr>
                          </a:solidFill>
                          <a:latin typeface="Tempus Sans ITC" pitchFamily="82" charset="0"/>
                          <a:ea typeface="+mn-ea"/>
                          <a:cs typeface="+mn-cs"/>
                        </a:rPr>
                        <a:t>En el edificio tecno parque  en el piso #6 se están realizando unas tarjetas que sirven para controlar demasiados artefactos como los computadores robot y demás estas tarjetas están siendo realizadas por ellos mismos  con unas maquinas especializadas traídas de Alemania. En este edifico además de realizar estos proyectos se realizan muchos más con personal capacitador en aéreas como la biotecnología la robótica desarrollo de software y demás, nos informan que todo no solo este piso es de artefactos tecnológicos si no que todo el edificio.</a:t>
                      </a:r>
                    </a:p>
                  </a:txBody>
                  <a:tcPr marL="99060" marR="99060">
                    <a:solidFill>
                      <a:schemeClr val="accent2">
                        <a:lumMod val="40000"/>
                        <a:lumOff val="60000"/>
                      </a:schemeClr>
                    </a:solidFill>
                  </a:tcPr>
                </a:tc>
              </a:tr>
            </a:tbl>
          </a:graphicData>
        </a:graphic>
      </p:graphicFrame>
      <p:sp>
        <p:nvSpPr>
          <p:cNvPr id="24590" name="WordArt 1"/>
          <p:cNvSpPr>
            <a:spLocks noChangeArrowheads="1" noChangeShapeType="1" noTextEdit="1"/>
          </p:cNvSpPr>
          <p:nvPr/>
        </p:nvSpPr>
        <p:spPr bwMode="auto">
          <a:xfrm>
            <a:off x="1006475" y="2714625"/>
            <a:ext cx="2786063" cy="357188"/>
          </a:xfrm>
          <a:prstGeom prst="rect">
            <a:avLst/>
          </a:prstGeom>
        </p:spPr>
        <p:txBody>
          <a:bodyPr wrap="none" fromWordArt="1">
            <a:prstTxWarp prst="textCurveDown">
              <a:avLst>
                <a:gd name="adj" fmla="val 43477"/>
              </a:avLst>
            </a:prstTxWarp>
          </a:bodyPr>
          <a:lstStyle/>
          <a:p>
            <a:pPr algn="ctr"/>
            <a:r>
              <a:rPr lang="es-ES" sz="3600" kern="10" spc="720">
                <a:ln w="9525">
                  <a:solidFill>
                    <a:srgbClr val="17365D"/>
                  </a:solidFill>
                  <a:round/>
                  <a:headEnd/>
                  <a:tailEnd/>
                </a:ln>
                <a:solidFill>
                  <a:srgbClr val="DDD8C2"/>
                </a:solidFill>
                <a:effectLst>
                  <a:outerShdw dist="107763" dir="18900000" algn="ctr" rotWithShape="0">
                    <a:srgbClr val="4D4D4D">
                      <a:alpha val="50000"/>
                    </a:srgbClr>
                  </a:outerShdw>
                </a:effectLst>
                <a:latin typeface="Arial Black"/>
              </a:rPr>
              <a:t>TECNOLOGÍA EN TECNO PARQUE</a:t>
            </a:r>
          </a:p>
        </p:txBody>
      </p:sp>
      <p:pic>
        <p:nvPicPr>
          <p:cNvPr id="12" name="11 Imagen" descr="F:\PICTURES\CAMERA\20100519123022.jpg"/>
          <p:cNvPicPr/>
          <p:nvPr/>
        </p:nvPicPr>
        <p:blipFill>
          <a:blip r:embed="rId5" cstate="print"/>
          <a:srcRect t="13043" b="8075"/>
          <a:stretch>
            <a:fillRect/>
          </a:stretch>
        </p:blipFill>
        <p:spPr bwMode="auto">
          <a:xfrm>
            <a:off x="232139" y="4214818"/>
            <a:ext cx="1720465" cy="571504"/>
          </a:xfrm>
          <a:prstGeom prst="homePlate">
            <a:avLst>
              <a:gd name="adj" fmla="val 24645"/>
            </a:avLst>
          </a:prstGeom>
          <a:noFill/>
          <a:ln w="9525">
            <a:noFill/>
            <a:miter lim="800000"/>
            <a:headEnd/>
            <a:tailEnd/>
          </a:ln>
        </p:spPr>
      </p:pic>
      <p:pic>
        <p:nvPicPr>
          <p:cNvPr id="14" name="13 Imagen" descr="F:\PICTURES\CAMERA\20100519123008.jpg"/>
          <p:cNvPicPr/>
          <p:nvPr/>
        </p:nvPicPr>
        <p:blipFill>
          <a:blip r:embed="rId6" cstate="print"/>
          <a:srcRect t="15432" b="8025"/>
          <a:stretch>
            <a:fillRect/>
          </a:stretch>
        </p:blipFill>
        <p:spPr bwMode="auto">
          <a:xfrm>
            <a:off x="3173002" y="4071942"/>
            <a:ext cx="1779997" cy="642942"/>
          </a:xfrm>
          <a:prstGeom prst="rect">
            <a:avLst/>
          </a:prstGeom>
          <a:noFill/>
          <a:ln w="9525">
            <a:noFill/>
            <a:miter lim="800000"/>
            <a:headEnd/>
            <a:tailEnd/>
          </a:ln>
          <a:effectLst>
            <a:glow rad="139700">
              <a:schemeClr val="accent2">
                <a:satMod val="175000"/>
                <a:alpha val="40000"/>
              </a:schemeClr>
            </a:glow>
          </a:effectLst>
          <a:scene3d>
            <a:camera prst="orthographicFront">
              <a:rot lat="0" lon="0" rev="0"/>
            </a:camera>
            <a:lightRig rig="glow" dir="t">
              <a:rot lat="0" lon="0" rev="14100000"/>
            </a:lightRig>
          </a:scene3d>
          <a:sp3d prstMaterial="softEdge">
            <a:bevelT w="127000" prst="artDeco"/>
          </a:sp3d>
        </p:spPr>
      </p:pic>
      <p:pic>
        <p:nvPicPr>
          <p:cNvPr id="15" name="14 Imagen" descr="click to zoom"/>
          <p:cNvPicPr/>
          <p:nvPr/>
        </p:nvPicPr>
        <p:blipFill>
          <a:blip r:embed="rId7" cstate="print"/>
          <a:srcRect l="20555" t="6845" r="15873" b="613"/>
          <a:stretch>
            <a:fillRect/>
          </a:stretch>
        </p:blipFill>
        <p:spPr bwMode="auto">
          <a:xfrm>
            <a:off x="4179088" y="2143116"/>
            <a:ext cx="696521" cy="928694"/>
          </a:xfrm>
          <a:prstGeom prst="rect">
            <a:avLst/>
          </a:prstGeom>
          <a:noFill/>
          <a:ln w="9525">
            <a:noFill/>
            <a:miter lim="800000"/>
            <a:headEnd/>
            <a:tailEnd/>
          </a:ln>
          <a:effectLst>
            <a:softEdge rad="12700"/>
          </a:effectLst>
        </p:spPr>
      </p:pic>
      <p:cxnSp>
        <p:nvCxnSpPr>
          <p:cNvPr id="31" name="30 Conector angular"/>
          <p:cNvCxnSpPr/>
          <p:nvPr/>
        </p:nvCxnSpPr>
        <p:spPr>
          <a:xfrm rot="10800000" flipV="1">
            <a:off x="231775" y="214313"/>
            <a:ext cx="3714750" cy="2286000"/>
          </a:xfrm>
          <a:prstGeom prst="bentConnector3">
            <a:avLst>
              <a:gd name="adj1" fmla="val -133"/>
            </a:avLst>
          </a:prstGeom>
        </p:spPr>
        <p:style>
          <a:lnRef idx="2">
            <a:schemeClr val="accent1"/>
          </a:lnRef>
          <a:fillRef idx="0">
            <a:schemeClr val="accent1"/>
          </a:fillRef>
          <a:effectRef idx="1">
            <a:schemeClr val="accent1"/>
          </a:effectRef>
          <a:fontRef idx="minor">
            <a:schemeClr val="tx1"/>
          </a:fontRef>
        </p:style>
      </p:cxnSp>
      <p:graphicFrame>
        <p:nvGraphicFramePr>
          <p:cNvPr id="40" name="39 Tabla"/>
          <p:cNvGraphicFramePr>
            <a:graphicFrameLocks noGrp="1"/>
          </p:cNvGraphicFramePr>
          <p:nvPr/>
        </p:nvGraphicFramePr>
        <p:xfrm>
          <a:off x="5184775" y="2286000"/>
          <a:ext cx="4125545" cy="1928826"/>
        </p:xfrm>
        <a:graphic>
          <a:graphicData uri="http://schemas.openxmlformats.org/drawingml/2006/table">
            <a:tbl>
              <a:tblPr firstRow="1" bandRow="1">
                <a:tableStyleId>{3B4B98B0-60AC-42C2-AFA5-B58CD77FA1E5}</a:tableStyleId>
              </a:tblPr>
              <a:tblGrid>
                <a:gridCol w="4125545"/>
              </a:tblGrid>
              <a:tr h="1928826">
                <a:tc>
                  <a:txBody>
                    <a:bodyPr/>
                    <a:lstStyle/>
                    <a:p>
                      <a:r>
                        <a:rPr lang="es-ES" sz="1000" b="1" i="0" kern="1200" dirty="0" smtClean="0">
                          <a:solidFill>
                            <a:schemeClr val="accent6">
                              <a:lumMod val="50000"/>
                            </a:schemeClr>
                          </a:solidFill>
                          <a:latin typeface="Tempus Sans ITC" pitchFamily="82" charset="0"/>
                          <a:ea typeface="+mn-ea"/>
                          <a:cs typeface="+mn-cs"/>
                        </a:rPr>
                        <a:t>Entrevista a la profesora Nora:</a:t>
                      </a:r>
                    </a:p>
                    <a:p>
                      <a:r>
                        <a:rPr lang="es-ES" sz="1000" b="0" i="0" kern="1200" dirty="0" smtClean="0">
                          <a:solidFill>
                            <a:schemeClr val="accent6">
                              <a:lumMod val="50000"/>
                            </a:schemeClr>
                          </a:solidFill>
                          <a:latin typeface="Tempus Sans ITC" pitchFamily="82" charset="0"/>
                          <a:ea typeface="+mn-ea"/>
                          <a:cs typeface="+mn-cs"/>
                        </a:rPr>
                        <a:t> </a:t>
                      </a:r>
                    </a:p>
                    <a:p>
                      <a:r>
                        <a:rPr lang="es-ES" sz="1000" b="0" i="0" kern="1200" dirty="0" smtClean="0">
                          <a:solidFill>
                            <a:schemeClr val="accent6">
                              <a:lumMod val="50000"/>
                            </a:schemeClr>
                          </a:solidFill>
                          <a:latin typeface="Tempus Sans ITC" pitchFamily="82" charset="0"/>
                          <a:ea typeface="+mn-ea"/>
                          <a:cs typeface="+mn-cs"/>
                        </a:rPr>
                        <a:t>P// </a:t>
                      </a:r>
                      <a:r>
                        <a:rPr lang="es-ES" sz="1000" b="0" i="0" kern="1200" dirty="0" smtClean="0">
                          <a:solidFill>
                            <a:schemeClr val="tx1"/>
                          </a:solidFill>
                          <a:latin typeface="Tempus Sans ITC" pitchFamily="82" charset="0"/>
                          <a:ea typeface="+mn-ea"/>
                          <a:cs typeface="+mn-cs"/>
                        </a:rPr>
                        <a:t>Profe para usted que importancia tiene los artículos que tiene el colegio?</a:t>
                      </a:r>
                    </a:p>
                    <a:p>
                      <a:r>
                        <a:rPr lang="es-ES" sz="1000" b="0" i="0" kern="1200" dirty="0" smtClean="0">
                          <a:solidFill>
                            <a:schemeClr val="accent6">
                              <a:lumMod val="50000"/>
                            </a:schemeClr>
                          </a:solidFill>
                          <a:latin typeface="Tempus Sans ITC" pitchFamily="82" charset="0"/>
                          <a:ea typeface="+mn-ea"/>
                          <a:cs typeface="+mn-cs"/>
                        </a:rPr>
                        <a:t>R// </a:t>
                      </a:r>
                      <a:r>
                        <a:rPr lang="es-ES" sz="1000" b="0" i="0" kern="1200" dirty="0" smtClean="0">
                          <a:solidFill>
                            <a:schemeClr val="tx1"/>
                          </a:solidFill>
                          <a:latin typeface="Tempus Sans ITC" pitchFamily="82" charset="0"/>
                          <a:ea typeface="+mn-ea"/>
                          <a:cs typeface="+mn-cs"/>
                        </a:rPr>
                        <a:t>pues no estoy muy relacionada con las paginas que tiene el colegio en estos momentos, pero no se si en un futuro las podré trabajar con ellos.</a:t>
                      </a:r>
                    </a:p>
                    <a:p>
                      <a:r>
                        <a:rPr lang="es-ES" sz="1000" b="0" i="0" kern="1200" dirty="0" smtClean="0">
                          <a:solidFill>
                            <a:schemeClr val="accent6">
                              <a:lumMod val="50000"/>
                            </a:schemeClr>
                          </a:solidFill>
                          <a:latin typeface="Tempus Sans ITC" pitchFamily="82" charset="0"/>
                          <a:ea typeface="+mn-ea"/>
                          <a:cs typeface="+mn-cs"/>
                        </a:rPr>
                        <a:t> P// </a:t>
                      </a:r>
                      <a:r>
                        <a:rPr lang="es-ES" sz="1000" b="0" i="0" kern="1200" dirty="0" smtClean="0">
                          <a:solidFill>
                            <a:schemeClr val="tx1"/>
                          </a:solidFill>
                          <a:latin typeface="Tempus Sans ITC" pitchFamily="82" charset="0"/>
                          <a:ea typeface="+mn-ea"/>
                          <a:cs typeface="+mn-cs"/>
                        </a:rPr>
                        <a:t>profe los materiales que tendrá el colegio, que piensa de ellos?</a:t>
                      </a:r>
                    </a:p>
                    <a:p>
                      <a:r>
                        <a:rPr lang="es-ES" sz="1000" b="0" i="0" kern="1200" dirty="0" smtClean="0">
                          <a:solidFill>
                            <a:schemeClr val="accent6">
                              <a:lumMod val="50000"/>
                            </a:schemeClr>
                          </a:solidFill>
                          <a:latin typeface="Tempus Sans ITC" pitchFamily="82" charset="0"/>
                          <a:ea typeface="+mn-ea"/>
                          <a:cs typeface="+mn-cs"/>
                        </a:rPr>
                        <a:t>R//</a:t>
                      </a:r>
                      <a:r>
                        <a:rPr lang="es-ES" sz="1000" b="0" i="0" kern="1200" dirty="0" smtClean="0">
                          <a:solidFill>
                            <a:schemeClr val="tx1"/>
                          </a:solidFill>
                          <a:latin typeface="Tempus Sans ITC" pitchFamily="82" charset="0"/>
                          <a:ea typeface="+mn-ea"/>
                          <a:cs typeface="+mn-cs"/>
                        </a:rPr>
                        <a:t>  con respecto a los materiales que vana traer al colegio creo que si podré hacer algo con ellos</a:t>
                      </a:r>
                    </a:p>
                    <a:p>
                      <a:r>
                        <a:rPr lang="es-ES" sz="1000" b="0" i="0" kern="1200" dirty="0" smtClean="0">
                          <a:solidFill>
                            <a:schemeClr val="accent6">
                              <a:lumMod val="50000"/>
                            </a:schemeClr>
                          </a:solidFill>
                          <a:latin typeface="Tempus Sans ITC" pitchFamily="82" charset="0"/>
                          <a:ea typeface="+mn-ea"/>
                          <a:cs typeface="+mn-cs"/>
                        </a:rPr>
                        <a:t>P// </a:t>
                      </a:r>
                      <a:r>
                        <a:rPr lang="es-ES" sz="1000" b="0" i="0" kern="1200" dirty="0" smtClean="0">
                          <a:solidFill>
                            <a:schemeClr val="tx1"/>
                          </a:solidFill>
                          <a:latin typeface="Tempus Sans ITC" pitchFamily="82" charset="0"/>
                          <a:ea typeface="+mn-ea"/>
                          <a:cs typeface="+mn-cs"/>
                        </a:rPr>
                        <a:t>profe usted tiene mucha relación con el Internet?</a:t>
                      </a:r>
                    </a:p>
                    <a:p>
                      <a:r>
                        <a:rPr lang="es-ES" sz="1000" b="0" i="0" kern="1200" dirty="0" smtClean="0">
                          <a:solidFill>
                            <a:schemeClr val="accent6">
                              <a:lumMod val="50000"/>
                            </a:schemeClr>
                          </a:solidFill>
                          <a:latin typeface="Tempus Sans ITC" pitchFamily="82" charset="0"/>
                          <a:ea typeface="+mn-ea"/>
                          <a:cs typeface="+mn-cs"/>
                        </a:rPr>
                        <a:t>R// </a:t>
                      </a:r>
                      <a:r>
                        <a:rPr lang="es-ES" sz="1000" b="0" i="0" kern="1200" dirty="0" smtClean="0">
                          <a:solidFill>
                            <a:schemeClr val="tx1"/>
                          </a:solidFill>
                          <a:latin typeface="Tempus Sans ITC" pitchFamily="82" charset="0"/>
                          <a:ea typeface="+mn-ea"/>
                          <a:cs typeface="+mn-cs"/>
                        </a:rPr>
                        <a:t>pues con mis estudiantes no comparto mucho el área del Internet pero me parece muy útil para realizar trabajos.</a:t>
                      </a:r>
                    </a:p>
                  </a:txBody>
                  <a:tcPr marL="99060" marR="99060"/>
                </a:tc>
              </a:tr>
            </a:tbl>
          </a:graphicData>
        </a:graphic>
      </p:graphicFrame>
      <p:graphicFrame>
        <p:nvGraphicFramePr>
          <p:cNvPr id="41" name="40 Tabla"/>
          <p:cNvGraphicFramePr>
            <a:graphicFrameLocks noGrp="1"/>
          </p:cNvGraphicFramePr>
          <p:nvPr/>
        </p:nvGraphicFramePr>
        <p:xfrm>
          <a:off x="153988" y="4786313"/>
          <a:ext cx="5262599" cy="1928826"/>
        </p:xfrm>
        <a:graphic>
          <a:graphicData uri="http://schemas.openxmlformats.org/drawingml/2006/table">
            <a:tbl>
              <a:tblPr firstRow="1" bandRow="1">
                <a:tableStyleId>{0E3FDE45-AF77-4B5C-9715-49D594BDF05E}</a:tableStyleId>
              </a:tblPr>
              <a:tblGrid>
                <a:gridCol w="5262599"/>
              </a:tblGrid>
              <a:tr h="1928826">
                <a:tc>
                  <a:txBody>
                    <a:bodyPr/>
                    <a:lstStyle/>
                    <a:p>
                      <a:r>
                        <a:rPr lang="es-ES" sz="1000" b="1" i="0" kern="1200" dirty="0" smtClean="0">
                          <a:solidFill>
                            <a:schemeClr val="accent3">
                              <a:lumMod val="75000"/>
                            </a:schemeClr>
                          </a:solidFill>
                          <a:latin typeface="Tempus Sans ITC" pitchFamily="82" charset="0"/>
                          <a:ea typeface="+mn-ea"/>
                          <a:cs typeface="+mn-cs"/>
                        </a:rPr>
                        <a:t>Entrevista a la profesora Clementina:</a:t>
                      </a:r>
                    </a:p>
                    <a:p>
                      <a:r>
                        <a:rPr lang="es-ES" sz="1000" b="1" i="0" kern="1200" dirty="0" smtClean="0">
                          <a:solidFill>
                            <a:schemeClr val="tx1"/>
                          </a:solidFill>
                          <a:latin typeface="Tempus Sans ITC" pitchFamily="82" charset="0"/>
                          <a:ea typeface="+mn-ea"/>
                          <a:cs typeface="+mn-cs"/>
                        </a:rPr>
                        <a:t> </a:t>
                      </a:r>
                    </a:p>
                    <a:p>
                      <a:r>
                        <a:rPr lang="es-ES" sz="1000" b="1" i="0" kern="1200" dirty="0" smtClean="0">
                          <a:solidFill>
                            <a:schemeClr val="accent3">
                              <a:lumMod val="75000"/>
                            </a:schemeClr>
                          </a:solidFill>
                          <a:latin typeface="Tempus Sans ITC" pitchFamily="82" charset="0"/>
                          <a:ea typeface="+mn-ea"/>
                          <a:cs typeface="+mn-cs"/>
                        </a:rPr>
                        <a:t>P//  </a:t>
                      </a:r>
                      <a:r>
                        <a:rPr lang="es-ES" sz="1000" b="0" i="0" kern="1200" dirty="0" smtClean="0">
                          <a:solidFill>
                            <a:schemeClr val="tx1"/>
                          </a:solidFill>
                          <a:latin typeface="Tempus Sans ITC" pitchFamily="82" charset="0"/>
                          <a:ea typeface="+mn-ea"/>
                          <a:cs typeface="+mn-cs"/>
                        </a:rPr>
                        <a:t>Profe para usted que importancia tiene los artículos que tiene el colegio?</a:t>
                      </a:r>
                    </a:p>
                    <a:p>
                      <a:r>
                        <a:rPr lang="es-ES" sz="1000" b="1" i="0" kern="1200" dirty="0" smtClean="0">
                          <a:solidFill>
                            <a:schemeClr val="accent3">
                              <a:lumMod val="75000"/>
                            </a:schemeClr>
                          </a:solidFill>
                          <a:latin typeface="Tempus Sans ITC" pitchFamily="82" charset="0"/>
                          <a:ea typeface="+mn-ea"/>
                          <a:cs typeface="+mn-cs"/>
                        </a:rPr>
                        <a:t>R// </a:t>
                      </a:r>
                      <a:r>
                        <a:rPr lang="es-ES" sz="1000" b="0" i="0" kern="1200" dirty="0" smtClean="0">
                          <a:solidFill>
                            <a:schemeClr val="tx1"/>
                          </a:solidFill>
                          <a:latin typeface="Tempus Sans ITC" pitchFamily="82" charset="0"/>
                          <a:ea typeface="+mn-ea"/>
                          <a:cs typeface="+mn-cs"/>
                        </a:rPr>
                        <a:t>pues como yo manejo el área de tecnología me parece muy importante los materiales que tenemos muy en estos momentos porque así los estudiantes pueden trabajar mejor y e los descansos adelantar tareas atrasadas en las diferentes áreas.</a:t>
                      </a:r>
                    </a:p>
                    <a:p>
                      <a:r>
                        <a:rPr lang="es-ES" sz="1000" b="1" i="0" kern="1200" dirty="0" smtClean="0">
                          <a:solidFill>
                            <a:schemeClr val="accent3">
                              <a:lumMod val="75000"/>
                            </a:schemeClr>
                          </a:solidFill>
                          <a:latin typeface="Tempus Sans ITC" pitchFamily="82" charset="0"/>
                          <a:ea typeface="+mn-ea"/>
                          <a:cs typeface="+mn-cs"/>
                        </a:rPr>
                        <a:t>P// </a:t>
                      </a:r>
                      <a:r>
                        <a:rPr lang="es-ES" sz="1000" b="0" i="0" kern="1200" dirty="0" smtClean="0">
                          <a:solidFill>
                            <a:schemeClr val="tx1"/>
                          </a:solidFill>
                          <a:latin typeface="Tempus Sans ITC" pitchFamily="82" charset="0"/>
                          <a:ea typeface="+mn-ea"/>
                          <a:cs typeface="+mn-cs"/>
                        </a:rPr>
                        <a:t>profe los materiales que tendrá el colegio, que piensa de ellos?</a:t>
                      </a:r>
                    </a:p>
                    <a:p>
                      <a:r>
                        <a:rPr lang="es-ES" sz="1000" b="1" i="0" kern="1200" dirty="0" smtClean="0">
                          <a:solidFill>
                            <a:schemeClr val="accent3">
                              <a:lumMod val="75000"/>
                            </a:schemeClr>
                          </a:solidFill>
                          <a:latin typeface="Tempus Sans ITC" pitchFamily="82" charset="0"/>
                          <a:ea typeface="+mn-ea"/>
                          <a:cs typeface="+mn-cs"/>
                        </a:rPr>
                        <a:t>R// </a:t>
                      </a:r>
                      <a:r>
                        <a:rPr lang="es-ES" sz="1000" b="0" i="0" kern="1200" dirty="0" smtClean="0">
                          <a:solidFill>
                            <a:schemeClr val="tx1"/>
                          </a:solidFill>
                          <a:latin typeface="Tempus Sans ITC" pitchFamily="82" charset="0"/>
                          <a:ea typeface="+mn-ea"/>
                          <a:cs typeface="+mn-cs"/>
                        </a:rPr>
                        <a:t>los materiales que tendremos en el colegio será un gran avance para los estudiantes que quieren salir adelante porque con estos aparatos podrán desarrollar capacidades.</a:t>
                      </a:r>
                    </a:p>
                    <a:p>
                      <a:r>
                        <a:rPr lang="es-ES" sz="1000" b="1" i="0" kern="1200" dirty="0" smtClean="0">
                          <a:solidFill>
                            <a:schemeClr val="accent3">
                              <a:lumMod val="75000"/>
                            </a:schemeClr>
                          </a:solidFill>
                          <a:latin typeface="Tempus Sans ITC" pitchFamily="82" charset="0"/>
                          <a:ea typeface="+mn-ea"/>
                          <a:cs typeface="+mn-cs"/>
                        </a:rPr>
                        <a:t>P// </a:t>
                      </a:r>
                      <a:r>
                        <a:rPr lang="es-ES" sz="1000" b="0" i="0" kern="1200" dirty="0" smtClean="0">
                          <a:solidFill>
                            <a:schemeClr val="tx1"/>
                          </a:solidFill>
                          <a:latin typeface="Tempus Sans ITC" pitchFamily="82" charset="0"/>
                          <a:ea typeface="+mn-ea"/>
                          <a:cs typeface="+mn-cs"/>
                        </a:rPr>
                        <a:t>profe usted tiene mucha relación con el Internet?</a:t>
                      </a:r>
                    </a:p>
                    <a:p>
                      <a:r>
                        <a:rPr lang="es-ES" sz="1000" b="1" i="0" kern="1200" dirty="0" smtClean="0">
                          <a:solidFill>
                            <a:schemeClr val="accent3">
                              <a:lumMod val="75000"/>
                            </a:schemeClr>
                          </a:solidFill>
                          <a:latin typeface="Tempus Sans ITC" pitchFamily="82" charset="0"/>
                          <a:ea typeface="+mn-ea"/>
                          <a:cs typeface="+mn-cs"/>
                        </a:rPr>
                        <a:t>R// </a:t>
                      </a:r>
                      <a:r>
                        <a:rPr lang="es-ES" sz="1000" b="0" i="0" kern="1200" dirty="0" smtClean="0">
                          <a:solidFill>
                            <a:schemeClr val="tx1"/>
                          </a:solidFill>
                          <a:latin typeface="Tempus Sans ITC" pitchFamily="82" charset="0"/>
                          <a:ea typeface="+mn-ea"/>
                          <a:cs typeface="+mn-cs"/>
                        </a:rPr>
                        <a:t>claro que si, utilizo mucho el Internet para realizar actividades y para que los estudiantes se puedan abrir mas a otras cosas.</a:t>
                      </a:r>
                    </a:p>
                  </a:txBody>
                  <a:tcPr marL="99060" marR="99060"/>
                </a:tc>
              </a:tr>
            </a:tbl>
          </a:graphicData>
        </a:graphic>
      </p:graphicFrame>
      <p:graphicFrame>
        <p:nvGraphicFramePr>
          <p:cNvPr id="42" name="41 Tabla"/>
          <p:cNvGraphicFramePr>
            <a:graphicFrameLocks noGrp="1"/>
          </p:cNvGraphicFramePr>
          <p:nvPr/>
        </p:nvGraphicFramePr>
        <p:xfrm>
          <a:off x="5572125" y="4500563"/>
          <a:ext cx="3810027" cy="2225040"/>
        </p:xfrm>
        <a:graphic>
          <a:graphicData uri="http://schemas.openxmlformats.org/drawingml/2006/table">
            <a:tbl>
              <a:tblPr firstRow="1" bandRow="1">
                <a:tableStyleId>{D27102A9-8310-4765-A935-A1911B00CA55}</a:tableStyleId>
              </a:tblPr>
              <a:tblGrid>
                <a:gridCol w="3810027"/>
              </a:tblGrid>
              <a:tr h="2071702">
                <a:tc>
                  <a:txBody>
                    <a:bodyPr/>
                    <a:lstStyle/>
                    <a:p>
                      <a:r>
                        <a:rPr lang="es-ES" sz="1000" b="1" i="0" kern="1200" dirty="0" smtClean="0">
                          <a:solidFill>
                            <a:schemeClr val="accent5">
                              <a:lumMod val="50000"/>
                            </a:schemeClr>
                          </a:solidFill>
                          <a:latin typeface="Tempus Sans ITC" pitchFamily="82" charset="0"/>
                          <a:ea typeface="+mn-ea"/>
                          <a:cs typeface="+mn-cs"/>
                        </a:rPr>
                        <a:t>Entrevista profesora Ángela </a:t>
                      </a:r>
                    </a:p>
                    <a:p>
                      <a:r>
                        <a:rPr lang="es-ES" sz="1000" b="0" i="0" kern="1200" dirty="0" smtClean="0">
                          <a:solidFill>
                            <a:schemeClr val="accent5">
                              <a:lumMod val="50000"/>
                            </a:schemeClr>
                          </a:solidFill>
                          <a:latin typeface="Tempus Sans ITC" pitchFamily="82" charset="0"/>
                          <a:ea typeface="+mn-ea"/>
                          <a:cs typeface="+mn-cs"/>
                        </a:rPr>
                        <a:t> </a:t>
                      </a:r>
                    </a:p>
                    <a:p>
                      <a:r>
                        <a:rPr lang="es-ES" sz="1000" b="0" i="0" kern="1200" dirty="0" smtClean="0">
                          <a:solidFill>
                            <a:schemeClr val="accent5">
                              <a:lumMod val="50000"/>
                            </a:schemeClr>
                          </a:solidFill>
                          <a:latin typeface="Tempus Sans ITC" pitchFamily="82" charset="0"/>
                          <a:ea typeface="+mn-ea"/>
                          <a:cs typeface="+mn-cs"/>
                        </a:rPr>
                        <a:t>P// </a:t>
                      </a:r>
                      <a:r>
                        <a:rPr lang="es-ES" sz="1000" b="0" i="0" kern="1200" dirty="0" smtClean="0">
                          <a:solidFill>
                            <a:schemeClr val="tx1"/>
                          </a:solidFill>
                          <a:latin typeface="Tempus Sans ITC" pitchFamily="82" charset="0"/>
                          <a:ea typeface="+mn-ea"/>
                          <a:cs typeface="+mn-cs"/>
                        </a:rPr>
                        <a:t> Profe para usted que importancia tiene los artículos que tiene el colegio?</a:t>
                      </a:r>
                    </a:p>
                    <a:p>
                      <a:r>
                        <a:rPr lang="es-ES" sz="1000" b="0" i="0" kern="1200" dirty="0" smtClean="0">
                          <a:solidFill>
                            <a:schemeClr val="accent5">
                              <a:lumMod val="50000"/>
                            </a:schemeClr>
                          </a:solidFill>
                          <a:latin typeface="Tempus Sans ITC" pitchFamily="82" charset="0"/>
                          <a:ea typeface="+mn-ea"/>
                          <a:cs typeface="+mn-cs"/>
                        </a:rPr>
                        <a:t>R// </a:t>
                      </a:r>
                      <a:r>
                        <a:rPr lang="es-ES" sz="1000" b="0" i="0" kern="1200" dirty="0" smtClean="0">
                          <a:solidFill>
                            <a:schemeClr val="tx1"/>
                          </a:solidFill>
                          <a:latin typeface="Tempus Sans ITC" pitchFamily="82" charset="0"/>
                          <a:ea typeface="+mn-ea"/>
                          <a:cs typeface="+mn-cs"/>
                        </a:rPr>
                        <a:t>Si, me parece que son muy útiles para el desarrollo de actividades de los estudiantes y para que investigan cosas que necesitan saber, aunque no faltan los estudiantes que se queden haciendo cosas que no deben.</a:t>
                      </a:r>
                    </a:p>
                    <a:p>
                      <a:r>
                        <a:rPr lang="es-ES" sz="1000" b="0" i="0" kern="1200" dirty="0" smtClean="0">
                          <a:solidFill>
                            <a:schemeClr val="accent5">
                              <a:lumMod val="50000"/>
                            </a:schemeClr>
                          </a:solidFill>
                          <a:latin typeface="Tempus Sans ITC" pitchFamily="82" charset="0"/>
                          <a:ea typeface="+mn-ea"/>
                          <a:cs typeface="+mn-cs"/>
                        </a:rPr>
                        <a:t>P// </a:t>
                      </a:r>
                      <a:r>
                        <a:rPr lang="es-ES" sz="1000" b="0" i="0" kern="1200" dirty="0" smtClean="0">
                          <a:solidFill>
                            <a:schemeClr val="tx1"/>
                          </a:solidFill>
                          <a:latin typeface="Tempus Sans ITC" pitchFamily="82" charset="0"/>
                          <a:ea typeface="+mn-ea"/>
                          <a:cs typeface="+mn-cs"/>
                        </a:rPr>
                        <a:t>profe los materiales que tendrá el colegio, que piensa de ellos?</a:t>
                      </a:r>
                    </a:p>
                    <a:p>
                      <a:r>
                        <a:rPr lang="es-ES" sz="1000" b="0" i="0" kern="1200" dirty="0" smtClean="0">
                          <a:solidFill>
                            <a:schemeClr val="accent5">
                              <a:lumMod val="50000"/>
                            </a:schemeClr>
                          </a:solidFill>
                          <a:latin typeface="Tempus Sans ITC" pitchFamily="82" charset="0"/>
                          <a:ea typeface="+mn-ea"/>
                          <a:cs typeface="+mn-cs"/>
                        </a:rPr>
                        <a:t>R// </a:t>
                      </a:r>
                      <a:r>
                        <a:rPr lang="es-ES" sz="1000" b="0" i="0" kern="1200" dirty="0" smtClean="0">
                          <a:solidFill>
                            <a:schemeClr val="tx1"/>
                          </a:solidFill>
                          <a:latin typeface="Tempus Sans ITC" pitchFamily="82" charset="0"/>
                          <a:ea typeface="+mn-ea"/>
                          <a:cs typeface="+mn-cs"/>
                        </a:rPr>
                        <a:t>los materiales que tendremos serán muy útiles, especialmente en el área de ciencias naturales. El microscopio será uno de los que mas utilizaremos porque veremos seres vivos y lo que hacen.</a:t>
                      </a:r>
                    </a:p>
                    <a:p>
                      <a:r>
                        <a:rPr lang="es-ES" sz="1000" b="0" i="0" kern="1200" dirty="0" smtClean="0">
                          <a:solidFill>
                            <a:schemeClr val="accent5">
                              <a:lumMod val="50000"/>
                            </a:schemeClr>
                          </a:solidFill>
                          <a:latin typeface="Tempus Sans ITC" pitchFamily="82" charset="0"/>
                          <a:ea typeface="+mn-ea"/>
                          <a:cs typeface="+mn-cs"/>
                        </a:rPr>
                        <a:t>P// </a:t>
                      </a:r>
                      <a:r>
                        <a:rPr lang="es-ES" sz="1000" b="0" i="0" kern="1200" dirty="0" smtClean="0">
                          <a:solidFill>
                            <a:schemeClr val="tx1"/>
                          </a:solidFill>
                          <a:latin typeface="Tempus Sans ITC" pitchFamily="82" charset="0"/>
                          <a:ea typeface="+mn-ea"/>
                          <a:cs typeface="+mn-cs"/>
                        </a:rPr>
                        <a:t>profe usted tiene mucha relación con el Internet?</a:t>
                      </a:r>
                    </a:p>
                    <a:p>
                      <a:r>
                        <a:rPr lang="es-ES" sz="1000" b="0" i="0" kern="1200" dirty="0" smtClean="0">
                          <a:solidFill>
                            <a:schemeClr val="accent5">
                              <a:lumMod val="50000"/>
                            </a:schemeClr>
                          </a:solidFill>
                          <a:latin typeface="Tempus Sans ITC" pitchFamily="82" charset="0"/>
                          <a:ea typeface="+mn-ea"/>
                          <a:cs typeface="+mn-cs"/>
                        </a:rPr>
                        <a:t>R// </a:t>
                      </a:r>
                      <a:r>
                        <a:rPr lang="es-ES" sz="1000" b="0" i="0" kern="1200" dirty="0" smtClean="0">
                          <a:solidFill>
                            <a:schemeClr val="tx1"/>
                          </a:solidFill>
                          <a:latin typeface="Tempus Sans ITC" pitchFamily="82" charset="0"/>
                          <a:ea typeface="+mn-ea"/>
                          <a:cs typeface="+mn-cs"/>
                        </a:rPr>
                        <a:t>pues creo que si.</a:t>
                      </a:r>
                    </a:p>
                  </a:txBody>
                  <a:tcPr marL="99060" marR="99060"/>
                </a:tc>
              </a:tr>
            </a:tbl>
          </a:graphicData>
        </a:graphic>
      </p:graphicFrame>
      <p:sp>
        <p:nvSpPr>
          <p:cNvPr id="43" name="42 CuadroTexto"/>
          <p:cNvSpPr txBox="1"/>
          <p:nvPr/>
        </p:nvSpPr>
        <p:spPr>
          <a:xfrm flipH="1">
            <a:off x="7733163" y="6604084"/>
            <a:ext cx="1006051" cy="253916"/>
          </a:xfrm>
          <a:prstGeom prst="rect">
            <a:avLst/>
          </a:prstGeom>
          <a:noFill/>
        </p:spPr>
        <p:txBody>
          <a:bodyPr>
            <a:spAutoFit/>
            <a:scene3d>
              <a:camera prst="obliqueTopLeft"/>
              <a:lightRig rig="threePt" dir="t"/>
            </a:scene3d>
            <a:sp3d extrusionH="57150">
              <a:bevelT w="38100" h="38100" prst="convex"/>
            </a:sp3d>
          </a:bodyPr>
          <a:lstStyle/>
          <a:p>
            <a:pPr algn="r" fontAlgn="auto">
              <a:spcBef>
                <a:spcPts val="0"/>
              </a:spcBef>
              <a:spcAft>
                <a:spcPts val="0"/>
              </a:spcAft>
              <a:defRPr/>
            </a:pPr>
            <a:r>
              <a:rPr lang="es-ES" sz="1050" b="1" dirty="0">
                <a:ln w="17780" cmpd="sng">
                  <a:solidFill>
                    <a:srgbClr val="99FF66"/>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glow rad="228600">
                    <a:schemeClr val="accent4">
                      <a:satMod val="175000"/>
                      <a:alpha val="40000"/>
                    </a:schemeClr>
                  </a:glow>
                  <a:outerShdw blurRad="50800" algn="tl" rotWithShape="0">
                    <a:srgbClr val="000000"/>
                  </a:outerShdw>
                </a:effectLst>
                <a:latin typeface="Tempus Sans ITC" pitchFamily="82" charset="0"/>
              </a:rPr>
              <a:t>LOYOLIKOL</a:t>
            </a:r>
            <a:endParaRPr lang="es-ES" sz="1050" b="1" dirty="0">
              <a:ln w="17780" cmpd="sng">
                <a:solidFill>
                  <a:srgbClr val="99FF66"/>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glow rad="228600">
                  <a:schemeClr val="accent4">
                    <a:satMod val="175000"/>
                    <a:alpha val="40000"/>
                  </a:schemeClr>
                </a:glow>
                <a:outerShdw blurRad="50800" algn="tl" rotWithShape="0">
                  <a:srgbClr val="000000"/>
                </a:outerShdw>
              </a:effectLst>
              <a:latin typeface="Tempus Sans ITC" pitchFamily="82" charset="0"/>
            </a:endParaRPr>
          </a:p>
        </p:txBody>
      </p:sp>
      <p:sp>
        <p:nvSpPr>
          <p:cNvPr id="16" name="15 CuadroTexto"/>
          <p:cNvSpPr txBox="1"/>
          <p:nvPr/>
        </p:nvSpPr>
        <p:spPr>
          <a:xfrm>
            <a:off x="8667750" y="6596063"/>
            <a:ext cx="155575" cy="261937"/>
          </a:xfrm>
          <a:prstGeom prst="rect">
            <a:avLst/>
          </a:prstGeom>
          <a:noFill/>
        </p:spPr>
        <p:txBody>
          <a:bodyPr>
            <a:spAutoFit/>
          </a:bodyPr>
          <a:lstStyle/>
          <a:p>
            <a:pPr fontAlgn="auto">
              <a:spcBef>
                <a:spcPts val="0"/>
              </a:spcBef>
              <a:spcAft>
                <a:spcPts val="0"/>
              </a:spcAft>
              <a:defRPr/>
            </a:pPr>
            <a:r>
              <a:rPr lang="es-ES_tradnl" sz="1100" b="1" dirty="0">
                <a:solidFill>
                  <a:schemeClr val="tx2">
                    <a:lumMod val="10000"/>
                  </a:schemeClr>
                </a:solidFill>
                <a:latin typeface="Tempus Sans ITC" pitchFamily="82" charset="0"/>
              </a:rPr>
              <a:t>6</a:t>
            </a:r>
            <a:endParaRPr lang="es-ES" sz="1100" b="1" dirty="0">
              <a:solidFill>
                <a:schemeClr val="tx2">
                  <a:lumMod val="10000"/>
                </a:schemeClr>
              </a:solidFill>
              <a:latin typeface="Tempus Sans ITC" pitchFamily="82"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2244309" y="142852"/>
            <a:ext cx="4798252" cy="923330"/>
          </a:xfrm>
          <a:prstGeom prst="rect">
            <a:avLst/>
          </a:prstGeom>
          <a:noFill/>
          <a:ln>
            <a:noFill/>
          </a:ln>
        </p:spPr>
        <p:txBody>
          <a:bodyPr>
            <a:prstTxWarp prst="textTriangleInverted">
              <a:avLst>
                <a:gd name="adj" fmla="val 32174"/>
              </a:avLst>
            </a:prstTxWarp>
            <a:spAutoFit/>
          </a:bodyPr>
          <a:lstStyle/>
          <a:p>
            <a:pPr algn="ctr" fontAlgn="auto">
              <a:spcBef>
                <a:spcPts val="0"/>
              </a:spcBef>
              <a:spcAft>
                <a:spcPts val="0"/>
              </a:spcAft>
              <a:defRPr/>
            </a:pPr>
            <a:r>
              <a:rPr lang="es-ES_tradnl" sz="5400" dirty="0">
                <a:ln w="18415" cmpd="sng">
                  <a:solidFill>
                    <a:srgbClr val="FFFFFF"/>
                  </a:solidFill>
                  <a:prstDash val="solid"/>
                </a:ln>
                <a:solidFill>
                  <a:schemeClr val="accent1">
                    <a:lumMod val="75000"/>
                  </a:schemeClr>
                </a:solidFill>
                <a:effectLst>
                  <a:glow rad="101600">
                    <a:schemeClr val="accent5">
                      <a:satMod val="175000"/>
                      <a:alpha val="40000"/>
                    </a:schemeClr>
                  </a:glow>
                  <a:outerShdw blurRad="75057" dist="38100" dir="5400000" sy="-20000" rotWithShape="0">
                    <a:prstClr val="black">
                      <a:alpha val="25000"/>
                    </a:prstClr>
                  </a:outerShdw>
                </a:effectLst>
                <a:latin typeface="Tempus Sans ITC" pitchFamily="82" charset="0"/>
              </a:rPr>
              <a:t>DEPORTES</a:t>
            </a:r>
            <a:endParaRPr lang="es-ES" sz="5400" dirty="0">
              <a:ln w="18415" cmpd="sng">
                <a:solidFill>
                  <a:srgbClr val="FFFFFF"/>
                </a:solidFill>
                <a:prstDash val="solid"/>
              </a:ln>
              <a:solidFill>
                <a:schemeClr val="accent1">
                  <a:lumMod val="75000"/>
                </a:schemeClr>
              </a:solidFill>
              <a:effectLst>
                <a:glow rad="101600">
                  <a:schemeClr val="accent5">
                    <a:satMod val="175000"/>
                    <a:alpha val="40000"/>
                  </a:schemeClr>
                </a:glow>
                <a:outerShdw blurRad="75057" dist="38100" dir="5400000" sy="-20000" rotWithShape="0">
                  <a:prstClr val="black">
                    <a:alpha val="25000"/>
                  </a:prstClr>
                </a:outerShdw>
              </a:effectLst>
              <a:latin typeface="Tempus Sans ITC" pitchFamily="82" charset="0"/>
            </a:endParaRPr>
          </a:p>
        </p:txBody>
      </p:sp>
      <p:graphicFrame>
        <p:nvGraphicFramePr>
          <p:cNvPr id="3" name="2 Tabla"/>
          <p:cNvGraphicFramePr>
            <a:graphicFrameLocks noGrp="1"/>
          </p:cNvGraphicFramePr>
          <p:nvPr/>
        </p:nvGraphicFramePr>
        <p:xfrm>
          <a:off x="154748" y="1785926"/>
          <a:ext cx="4798252" cy="2286016"/>
        </p:xfrm>
        <a:graphic>
          <a:graphicData uri="http://schemas.openxmlformats.org/drawingml/2006/table">
            <a:tbl>
              <a:tblPr firstRow="1" bandRow="1">
                <a:effectLst>
                  <a:reflection blurRad="6350" stA="52000" endA="300" endPos="35000" dir="5400000" sy="-100000" algn="bl" rotWithShape="0"/>
                </a:effectLst>
                <a:tableStyleId>{93296810-A885-4BE3-A3E7-6D5BEEA58F35}</a:tableStyleId>
              </a:tblPr>
              <a:tblGrid>
                <a:gridCol w="4798252"/>
              </a:tblGrid>
              <a:tr h="2286016">
                <a:tc>
                  <a:txBody>
                    <a:bodyPr/>
                    <a:lstStyle/>
                    <a:p>
                      <a:r>
                        <a:rPr lang="es-ES" sz="1100" b="1" i="0" kern="1200" dirty="0" smtClean="0">
                          <a:solidFill>
                            <a:schemeClr val="lt1"/>
                          </a:solidFill>
                          <a:latin typeface="Tempus Sans ITC" pitchFamily="82" charset="0"/>
                          <a:ea typeface="+mn-ea"/>
                          <a:cs typeface="+mn-cs"/>
                        </a:rPr>
                        <a:t>LA JORNADA DEPORTIVA.</a:t>
                      </a:r>
                    </a:p>
                    <a:p>
                      <a:r>
                        <a:rPr lang="es-ES" sz="1100" b="1" i="0" kern="1200" dirty="0" smtClean="0">
                          <a:solidFill>
                            <a:schemeClr val="lt1"/>
                          </a:solidFill>
                          <a:latin typeface="Tempus Sans ITC" pitchFamily="82" charset="0"/>
                          <a:ea typeface="+mn-ea"/>
                          <a:cs typeface="+mn-cs"/>
                        </a:rPr>
                        <a:t>La noticia de esta semana esta centrada en  el nuevo aplazamiento de la jornada deportiva que según cuentas era el jueves pasado, había sido aplazada para el día martes pero luego, con la noticias de que viene Medellín Digital y que la jornada deportiva ya esta de nuevo aplazada para el jueves.</a:t>
                      </a:r>
                    </a:p>
                    <a:p>
                      <a:r>
                        <a:rPr lang="es-ES" sz="1100" b="1" i="0" kern="1200" dirty="0" smtClean="0">
                          <a:solidFill>
                            <a:schemeClr val="lt1"/>
                          </a:solidFill>
                          <a:latin typeface="Tempus Sans ITC" pitchFamily="82" charset="0"/>
                          <a:ea typeface="+mn-ea"/>
                          <a:cs typeface="+mn-cs"/>
                        </a:rPr>
                        <a:t>“La jornada va a estar muy buena y tenemos una gran variedad de cosas planeadas como carreras de costales y de amarrados y va atener una irregularidad que es que tendremos puntuación y a los mejores se le intentar premiar con plata”, dijo el personero estudiantil Andrés Felipe Gómez, que además dejo en claro que los arcos de fútbol y las mayas de voleibol ya están listos y llegaran en aproximadamente un mes.</a:t>
                      </a:r>
                    </a:p>
                  </a:txBody>
                  <a:tcPr marL="99060" marR="99060"/>
                </a:tc>
              </a:tr>
            </a:tbl>
          </a:graphicData>
        </a:graphic>
      </p:graphicFrame>
      <p:graphicFrame>
        <p:nvGraphicFramePr>
          <p:cNvPr id="5" name="4 Tabla"/>
          <p:cNvGraphicFramePr>
            <a:graphicFrameLocks noGrp="1"/>
          </p:cNvGraphicFramePr>
          <p:nvPr/>
        </p:nvGraphicFramePr>
        <p:xfrm>
          <a:off x="2166938" y="1143000"/>
          <a:ext cx="2786082" cy="731520"/>
        </p:xfrm>
        <a:graphic>
          <a:graphicData uri="http://schemas.openxmlformats.org/drawingml/2006/table">
            <a:tbl>
              <a:tblPr firstRow="1" bandRow="1">
                <a:tableStyleId>{5FD0F851-EC5A-4D38-B0AD-8093EC10F338}</a:tableStyleId>
              </a:tblPr>
              <a:tblGrid>
                <a:gridCol w="2786082"/>
              </a:tblGrid>
              <a:tr h="142876">
                <a:tc>
                  <a:txBody>
                    <a:bodyPr/>
                    <a:lstStyle/>
                    <a:p>
                      <a:pPr>
                        <a:spcAft>
                          <a:spcPts val="0"/>
                        </a:spcAft>
                      </a:pPr>
                      <a:r>
                        <a:rPr lang="es-ES" sz="1200" dirty="0">
                          <a:latin typeface="Tempus Sans ITC" pitchFamily="82" charset="0"/>
                        </a:rPr>
                        <a:t>En </a:t>
                      </a:r>
                      <a:r>
                        <a:rPr lang="es-ES" sz="1200" dirty="0" smtClean="0">
                          <a:latin typeface="Tempus Sans ITC" pitchFamily="82" charset="0"/>
                        </a:rPr>
                        <a:t>cifras.</a:t>
                      </a:r>
                      <a:endParaRPr lang="es-ES" sz="1200" dirty="0">
                        <a:latin typeface="Tempus Sans ITC" pitchFamily="82" charset="0"/>
                        <a:ea typeface="Times New Roman"/>
                      </a:endParaRPr>
                    </a:p>
                  </a:txBody>
                  <a:tcPr marL="74295" marR="74295" marT="0" marB="0">
                    <a:lnB w="12700" cap="flat" cmpd="sng" algn="ctr">
                      <a:solidFill>
                        <a:schemeClr val="tx1"/>
                      </a:solidFill>
                      <a:prstDash val="solid"/>
                      <a:round/>
                      <a:headEnd type="none" w="med" len="med"/>
                      <a:tailEnd type="none" w="med" len="med"/>
                    </a:lnB>
                  </a:tcPr>
                </a:tc>
              </a:tr>
              <a:tr h="428628">
                <a:tc>
                  <a:txBody>
                    <a:bodyPr/>
                    <a:lstStyle/>
                    <a:p>
                      <a:pPr>
                        <a:spcAft>
                          <a:spcPts val="0"/>
                        </a:spcAft>
                      </a:pPr>
                      <a:r>
                        <a:rPr lang="es-ES" sz="1200" dirty="0">
                          <a:latin typeface="Tempus Sans ITC" pitchFamily="82" charset="0"/>
                        </a:rPr>
                        <a:t>Un solo torneo se ha realizado en la institución y dejo como ganador en fútbol a 8º2</a:t>
                      </a:r>
                      <a:endParaRPr lang="es-ES" sz="1200" dirty="0">
                        <a:latin typeface="Tempus Sans ITC" pitchFamily="82" charset="0"/>
                        <a:ea typeface="Times New Roman"/>
                      </a:endParaRPr>
                    </a:p>
                  </a:txBody>
                  <a:tcPr marL="74295" marR="7429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lumOff val="5000"/>
                        <a:alpha val="20000"/>
                      </a:schemeClr>
                    </a:solidFill>
                  </a:tcPr>
                </a:tc>
              </a:tr>
            </a:tbl>
          </a:graphicData>
        </a:graphic>
      </p:graphicFrame>
      <p:graphicFrame>
        <p:nvGraphicFramePr>
          <p:cNvPr id="6" name="5 Tabla"/>
          <p:cNvGraphicFramePr>
            <a:graphicFrameLocks noGrp="1"/>
          </p:cNvGraphicFramePr>
          <p:nvPr/>
        </p:nvGraphicFramePr>
        <p:xfrm>
          <a:off x="5030788" y="1571625"/>
          <a:ext cx="4208889" cy="1071570"/>
        </p:xfrm>
        <a:graphic>
          <a:graphicData uri="http://schemas.openxmlformats.org/drawingml/2006/table">
            <a:tbl>
              <a:tblPr firstRow="1" bandRow="1">
                <a:tableStyleId>{5C22544A-7EE6-4342-B048-85BDC9FD1C3A}</a:tableStyleId>
              </a:tblPr>
              <a:tblGrid>
                <a:gridCol w="4208889"/>
              </a:tblGrid>
              <a:tr h="1071570">
                <a:tc>
                  <a:txBody>
                    <a:bodyPr/>
                    <a:lstStyle/>
                    <a:p>
                      <a:r>
                        <a:rPr lang="es-ES" sz="1100" b="1" kern="1200" dirty="0" smtClean="0">
                          <a:solidFill>
                            <a:schemeClr val="lt1"/>
                          </a:solidFill>
                          <a:latin typeface="Tempus Sans ITC" pitchFamily="82" charset="0"/>
                          <a:ea typeface="+mn-ea"/>
                          <a:cs typeface="+mn-cs"/>
                        </a:rPr>
                        <a:t>EL EQUIPO DEL COLEGIO…</a:t>
                      </a:r>
                    </a:p>
                    <a:p>
                      <a:r>
                        <a:rPr lang="es-ES" sz="1100" b="1" kern="1200" dirty="0" smtClean="0">
                          <a:solidFill>
                            <a:schemeClr val="lt1"/>
                          </a:solidFill>
                          <a:latin typeface="Tempus Sans ITC" pitchFamily="82" charset="0"/>
                          <a:ea typeface="+mn-ea"/>
                          <a:cs typeface="+mn-cs"/>
                        </a:rPr>
                        <a:t>El personero Andrés esta conformando un nuevo quipo para el torneo intercolegial y según nos han dicho ya hay seleccionados y que hay algunos que son del grupo 8º2 y que entre ellos están otros también de 8º1. </a:t>
                      </a:r>
                      <a:endParaRPr lang="es-ES" sz="1100" dirty="0">
                        <a:latin typeface="Tempus Sans ITC" pitchFamily="82" charset="0"/>
                      </a:endParaRPr>
                    </a:p>
                  </a:txBody>
                  <a:tcPr marL="99060" marR="99060">
                    <a:solidFill>
                      <a:schemeClr val="accent3">
                        <a:lumMod val="60000"/>
                        <a:lumOff val="40000"/>
                      </a:schemeClr>
                    </a:solidFill>
                  </a:tcPr>
                </a:tc>
              </a:tr>
            </a:tbl>
          </a:graphicData>
        </a:graphic>
      </p:graphicFrame>
      <p:graphicFrame>
        <p:nvGraphicFramePr>
          <p:cNvPr id="7" name="6 Tabla"/>
          <p:cNvGraphicFramePr>
            <a:graphicFrameLocks noGrp="1"/>
          </p:cNvGraphicFramePr>
          <p:nvPr/>
        </p:nvGraphicFramePr>
        <p:xfrm>
          <a:off x="238125" y="4786313"/>
          <a:ext cx="4417250" cy="1571636"/>
        </p:xfrm>
        <a:graphic>
          <a:graphicData uri="http://schemas.openxmlformats.org/drawingml/2006/table">
            <a:tbl>
              <a:tblPr>
                <a:tableStyleId>{E8B1032C-EA38-4F05-BA0D-38AFFFC7BED3}</a:tableStyleId>
              </a:tblPr>
              <a:tblGrid>
                <a:gridCol w="940683"/>
                <a:gridCol w="933667"/>
                <a:gridCol w="742222"/>
                <a:gridCol w="933667"/>
                <a:gridCol w="867011"/>
              </a:tblGrid>
              <a:tr h="388596">
                <a:tc>
                  <a:txBody>
                    <a:bodyPr/>
                    <a:lstStyle/>
                    <a:p>
                      <a:pPr>
                        <a:spcAft>
                          <a:spcPts val="0"/>
                        </a:spcAft>
                      </a:pPr>
                      <a:r>
                        <a:rPr lang="es-ES" sz="1100" dirty="0"/>
                        <a:t>EQUIPO</a:t>
                      </a:r>
                      <a:endParaRPr lang="es-ES" sz="1100" dirty="0">
                        <a:latin typeface="Tempus Sans ITC" pitchFamily="82" charset="0"/>
                        <a:ea typeface="Times New Roman"/>
                      </a:endParaRPr>
                    </a:p>
                  </a:txBody>
                  <a:tcPr marL="74295" marR="74295" marT="0" marB="0"/>
                </a:tc>
                <a:tc>
                  <a:txBody>
                    <a:bodyPr/>
                    <a:lstStyle/>
                    <a:p>
                      <a:pPr>
                        <a:spcAft>
                          <a:spcPts val="0"/>
                        </a:spcAft>
                      </a:pPr>
                      <a:r>
                        <a:rPr lang="es-ES" sz="1100"/>
                        <a:t>INGLATERRA</a:t>
                      </a:r>
                      <a:endParaRPr lang="es-ES" sz="1100">
                        <a:latin typeface="Tempus Sans ITC" pitchFamily="82" charset="0"/>
                        <a:ea typeface="Times New Roman"/>
                      </a:endParaRPr>
                    </a:p>
                  </a:txBody>
                  <a:tcPr marL="74295" marR="74295" marT="0" marB="0"/>
                </a:tc>
                <a:tc>
                  <a:txBody>
                    <a:bodyPr/>
                    <a:lstStyle/>
                    <a:p>
                      <a:pPr>
                        <a:spcAft>
                          <a:spcPts val="0"/>
                        </a:spcAft>
                      </a:pPr>
                      <a:r>
                        <a:rPr lang="es-ES" sz="1100"/>
                        <a:t>ITALIA</a:t>
                      </a:r>
                      <a:endParaRPr lang="es-ES" sz="1100">
                        <a:latin typeface="Tempus Sans ITC" pitchFamily="82" charset="0"/>
                        <a:ea typeface="Times New Roman"/>
                      </a:endParaRPr>
                    </a:p>
                  </a:txBody>
                  <a:tcPr marL="74295" marR="74295" marT="0" marB="0"/>
                </a:tc>
                <a:tc>
                  <a:txBody>
                    <a:bodyPr/>
                    <a:lstStyle/>
                    <a:p>
                      <a:pPr>
                        <a:spcAft>
                          <a:spcPts val="0"/>
                        </a:spcAft>
                      </a:pPr>
                      <a:r>
                        <a:rPr lang="es-ES" sz="1100"/>
                        <a:t>ARGENTINA</a:t>
                      </a:r>
                      <a:endParaRPr lang="es-ES" sz="1100">
                        <a:latin typeface="Tempus Sans ITC" pitchFamily="82" charset="0"/>
                        <a:ea typeface="Times New Roman"/>
                      </a:endParaRPr>
                    </a:p>
                  </a:txBody>
                  <a:tcPr marL="74295" marR="74295" marT="0" marB="0"/>
                </a:tc>
                <a:tc>
                  <a:txBody>
                    <a:bodyPr/>
                    <a:lstStyle/>
                    <a:p>
                      <a:pPr>
                        <a:spcAft>
                          <a:spcPts val="0"/>
                        </a:spcAft>
                      </a:pPr>
                      <a:r>
                        <a:rPr lang="es-ES" sz="1100" dirty="0"/>
                        <a:t>ESPAÑA</a:t>
                      </a:r>
                      <a:endParaRPr lang="es-ES" sz="1100" dirty="0">
                        <a:latin typeface="Tempus Sans ITC" pitchFamily="82" charset="0"/>
                        <a:ea typeface="Times New Roman"/>
                      </a:endParaRPr>
                    </a:p>
                  </a:txBody>
                  <a:tcPr marL="74295" marR="74295" marT="0" marB="0"/>
                </a:tc>
              </a:tr>
              <a:tr h="591520">
                <a:tc>
                  <a:txBody>
                    <a:bodyPr/>
                    <a:lstStyle/>
                    <a:p>
                      <a:pPr>
                        <a:spcAft>
                          <a:spcPts val="0"/>
                        </a:spcAft>
                      </a:pPr>
                      <a:r>
                        <a:rPr lang="es-ES" sz="1100"/>
                        <a:t>CAMPEON</a:t>
                      </a:r>
                      <a:endParaRPr lang="es-ES" sz="1100">
                        <a:latin typeface="Tempus Sans ITC" pitchFamily="82" charset="0"/>
                        <a:ea typeface="Times New Roman"/>
                      </a:endParaRPr>
                    </a:p>
                  </a:txBody>
                  <a:tcPr marL="74295" marR="74295" marT="0" marB="0"/>
                </a:tc>
                <a:tc>
                  <a:txBody>
                    <a:bodyPr/>
                    <a:lstStyle/>
                    <a:p>
                      <a:pPr>
                        <a:spcAft>
                          <a:spcPts val="0"/>
                        </a:spcAft>
                      </a:pPr>
                      <a:r>
                        <a:rPr lang="es-ES" sz="1100" dirty="0"/>
                        <a:t>CHELSEA</a:t>
                      </a:r>
                      <a:endParaRPr lang="es-ES" sz="1100" dirty="0">
                        <a:latin typeface="Tempus Sans ITC" pitchFamily="82" charset="0"/>
                        <a:ea typeface="Times New Roman"/>
                      </a:endParaRPr>
                    </a:p>
                  </a:txBody>
                  <a:tcPr marL="74295" marR="74295" marT="0" marB="0"/>
                </a:tc>
                <a:tc>
                  <a:txBody>
                    <a:bodyPr/>
                    <a:lstStyle/>
                    <a:p>
                      <a:pPr>
                        <a:spcAft>
                          <a:spcPts val="0"/>
                        </a:spcAft>
                      </a:pPr>
                      <a:r>
                        <a:rPr lang="es-ES" sz="1100"/>
                        <a:t>INTER</a:t>
                      </a:r>
                      <a:endParaRPr lang="es-ES" sz="1100">
                        <a:latin typeface="Tempus Sans ITC" pitchFamily="82" charset="0"/>
                        <a:ea typeface="Times New Roman"/>
                      </a:endParaRPr>
                    </a:p>
                  </a:txBody>
                  <a:tcPr marL="74295" marR="74295" marT="0" marB="0"/>
                </a:tc>
                <a:tc>
                  <a:txBody>
                    <a:bodyPr/>
                    <a:lstStyle/>
                    <a:p>
                      <a:pPr>
                        <a:spcAft>
                          <a:spcPts val="0"/>
                        </a:spcAft>
                      </a:pPr>
                      <a:r>
                        <a:rPr lang="es-ES" sz="1100"/>
                        <a:t>ARGENTINOS JUNIOR´S</a:t>
                      </a:r>
                      <a:endParaRPr lang="es-ES" sz="1100">
                        <a:latin typeface="Tempus Sans ITC" pitchFamily="82" charset="0"/>
                        <a:ea typeface="Times New Roman"/>
                      </a:endParaRPr>
                    </a:p>
                  </a:txBody>
                  <a:tcPr marL="74295" marR="74295" marT="0" marB="0"/>
                </a:tc>
                <a:tc>
                  <a:txBody>
                    <a:bodyPr/>
                    <a:lstStyle/>
                    <a:p>
                      <a:pPr>
                        <a:spcAft>
                          <a:spcPts val="0"/>
                        </a:spcAft>
                      </a:pPr>
                      <a:r>
                        <a:rPr lang="es-ES" sz="1100" dirty="0"/>
                        <a:t>BARCELONA</a:t>
                      </a:r>
                      <a:endParaRPr lang="es-ES" sz="1100" dirty="0">
                        <a:latin typeface="Tempus Sans ITC" pitchFamily="82" charset="0"/>
                        <a:ea typeface="Times New Roman"/>
                      </a:endParaRPr>
                    </a:p>
                  </a:txBody>
                  <a:tcPr marL="74295" marR="74295" marT="0" marB="0"/>
                </a:tc>
              </a:tr>
              <a:tr h="591520">
                <a:tc>
                  <a:txBody>
                    <a:bodyPr/>
                    <a:lstStyle/>
                    <a:p>
                      <a:pPr>
                        <a:spcAft>
                          <a:spcPts val="0"/>
                        </a:spcAft>
                      </a:pPr>
                      <a:r>
                        <a:rPr lang="es-ES" sz="1100"/>
                        <a:t>SUBCAMPEON </a:t>
                      </a:r>
                      <a:endParaRPr lang="es-ES" sz="1100">
                        <a:latin typeface="Tempus Sans ITC" pitchFamily="82" charset="0"/>
                        <a:ea typeface="Times New Roman"/>
                      </a:endParaRPr>
                    </a:p>
                  </a:txBody>
                  <a:tcPr marL="74295" marR="74295" marT="0" marB="0"/>
                </a:tc>
                <a:tc>
                  <a:txBody>
                    <a:bodyPr/>
                    <a:lstStyle/>
                    <a:p>
                      <a:pPr>
                        <a:spcAft>
                          <a:spcPts val="0"/>
                        </a:spcAft>
                      </a:pPr>
                      <a:r>
                        <a:rPr lang="es-ES" sz="1100"/>
                        <a:t>MANCHESTER UNITED</a:t>
                      </a:r>
                      <a:endParaRPr lang="es-ES" sz="1100">
                        <a:latin typeface="Tempus Sans ITC" pitchFamily="82" charset="0"/>
                        <a:ea typeface="Times New Roman"/>
                      </a:endParaRPr>
                    </a:p>
                  </a:txBody>
                  <a:tcPr marL="74295" marR="74295" marT="0" marB="0"/>
                </a:tc>
                <a:tc>
                  <a:txBody>
                    <a:bodyPr/>
                    <a:lstStyle/>
                    <a:p>
                      <a:pPr>
                        <a:spcAft>
                          <a:spcPts val="0"/>
                        </a:spcAft>
                      </a:pPr>
                      <a:r>
                        <a:rPr lang="es-ES" sz="1100"/>
                        <a:t>ROMA</a:t>
                      </a:r>
                      <a:endParaRPr lang="es-ES" sz="1100">
                        <a:latin typeface="Tempus Sans ITC" pitchFamily="82" charset="0"/>
                        <a:ea typeface="Times New Roman"/>
                      </a:endParaRPr>
                    </a:p>
                  </a:txBody>
                  <a:tcPr marL="74295" marR="74295" marT="0" marB="0"/>
                </a:tc>
                <a:tc>
                  <a:txBody>
                    <a:bodyPr/>
                    <a:lstStyle/>
                    <a:p>
                      <a:pPr>
                        <a:spcAft>
                          <a:spcPts val="0"/>
                        </a:spcAft>
                      </a:pPr>
                      <a:r>
                        <a:rPr lang="es-ES" sz="1100"/>
                        <a:t>ESTUDIANTES</a:t>
                      </a:r>
                      <a:endParaRPr lang="es-ES" sz="1100">
                        <a:latin typeface="Tempus Sans ITC" pitchFamily="82" charset="0"/>
                        <a:ea typeface="Times New Roman"/>
                      </a:endParaRPr>
                    </a:p>
                  </a:txBody>
                  <a:tcPr marL="74295" marR="74295" marT="0" marB="0"/>
                </a:tc>
                <a:tc>
                  <a:txBody>
                    <a:bodyPr/>
                    <a:lstStyle/>
                    <a:p>
                      <a:pPr>
                        <a:spcAft>
                          <a:spcPts val="0"/>
                        </a:spcAft>
                      </a:pPr>
                      <a:r>
                        <a:rPr lang="es-ES" sz="1100" dirty="0"/>
                        <a:t>REAL MADRID</a:t>
                      </a:r>
                      <a:endParaRPr lang="es-ES" sz="1100" dirty="0">
                        <a:latin typeface="Tempus Sans ITC" pitchFamily="82" charset="0"/>
                        <a:ea typeface="Times New Roman"/>
                      </a:endParaRPr>
                    </a:p>
                  </a:txBody>
                  <a:tcPr marL="74295" marR="74295" marT="0" marB="0"/>
                </a:tc>
              </a:tr>
            </a:tbl>
          </a:graphicData>
        </a:graphic>
      </p:graphicFrame>
      <p:graphicFrame>
        <p:nvGraphicFramePr>
          <p:cNvPr id="8" name="7 Tabla"/>
          <p:cNvGraphicFramePr>
            <a:graphicFrameLocks noGrp="1"/>
          </p:cNvGraphicFramePr>
          <p:nvPr/>
        </p:nvGraphicFramePr>
        <p:xfrm>
          <a:off x="5238750" y="3714750"/>
          <a:ext cx="3869557" cy="1571635"/>
        </p:xfrm>
        <a:graphic>
          <a:graphicData uri="http://schemas.openxmlformats.org/drawingml/2006/table">
            <a:tbl>
              <a:tblPr>
                <a:tableStyleId>{BDBED569-4797-4DF1-A0F4-6AAB3CD982D8}</a:tableStyleId>
              </a:tblPr>
              <a:tblGrid>
                <a:gridCol w="1289706"/>
                <a:gridCol w="1289706"/>
                <a:gridCol w="1290145"/>
              </a:tblGrid>
              <a:tr h="510006">
                <a:tc>
                  <a:txBody>
                    <a:bodyPr/>
                    <a:lstStyle/>
                    <a:p>
                      <a:pPr>
                        <a:spcAft>
                          <a:spcPts val="0"/>
                        </a:spcAft>
                      </a:pPr>
                      <a:r>
                        <a:rPr lang="es-ES" sz="1100" dirty="0"/>
                        <a:t>EQUIPO</a:t>
                      </a:r>
                      <a:endParaRPr lang="es-ES" sz="1100" dirty="0">
                        <a:latin typeface="Tempus Sans ITC" pitchFamily="82" charset="0"/>
                        <a:ea typeface="Times New Roman"/>
                      </a:endParaRPr>
                    </a:p>
                  </a:txBody>
                  <a:tcPr marL="74295" marR="74295" marT="0" marB="0"/>
                </a:tc>
                <a:tc>
                  <a:txBody>
                    <a:bodyPr/>
                    <a:lstStyle/>
                    <a:p>
                      <a:pPr>
                        <a:spcAft>
                          <a:spcPts val="0"/>
                        </a:spcAft>
                      </a:pPr>
                      <a:r>
                        <a:rPr lang="es-ES" sz="1100"/>
                        <a:t>UEFA CHAMPION´S</a:t>
                      </a:r>
                      <a:endParaRPr lang="es-ES" sz="1100">
                        <a:latin typeface="Tempus Sans ITC" pitchFamily="82" charset="0"/>
                        <a:ea typeface="Times New Roman"/>
                      </a:endParaRPr>
                    </a:p>
                  </a:txBody>
                  <a:tcPr marL="74295" marR="74295" marT="0" marB="0"/>
                </a:tc>
                <a:tc>
                  <a:txBody>
                    <a:bodyPr/>
                    <a:lstStyle/>
                    <a:p>
                      <a:pPr>
                        <a:spcAft>
                          <a:spcPts val="0"/>
                        </a:spcAft>
                      </a:pPr>
                      <a:r>
                        <a:rPr lang="es-ES" sz="1100"/>
                        <a:t>COLOMBIA</a:t>
                      </a:r>
                      <a:endParaRPr lang="es-ES" sz="1100">
                        <a:latin typeface="Tempus Sans ITC" pitchFamily="82" charset="0"/>
                        <a:ea typeface="Times New Roman"/>
                      </a:endParaRPr>
                    </a:p>
                  </a:txBody>
                  <a:tcPr marL="74295" marR="74295" marT="0" marB="0"/>
                </a:tc>
              </a:tr>
              <a:tr h="551623">
                <a:tc>
                  <a:txBody>
                    <a:bodyPr/>
                    <a:lstStyle/>
                    <a:p>
                      <a:pPr>
                        <a:spcAft>
                          <a:spcPts val="0"/>
                        </a:spcAft>
                      </a:pPr>
                      <a:r>
                        <a:rPr lang="es-ES" sz="1100" dirty="0"/>
                        <a:t>CAMPEON</a:t>
                      </a:r>
                      <a:endParaRPr lang="es-ES" sz="1100" dirty="0">
                        <a:latin typeface="Tempus Sans ITC" pitchFamily="82" charset="0"/>
                        <a:ea typeface="Times New Roman"/>
                      </a:endParaRPr>
                    </a:p>
                  </a:txBody>
                  <a:tcPr marL="74295" marR="74295" marT="0" marB="0"/>
                </a:tc>
                <a:tc>
                  <a:txBody>
                    <a:bodyPr/>
                    <a:lstStyle/>
                    <a:p>
                      <a:pPr>
                        <a:spcAft>
                          <a:spcPts val="0"/>
                        </a:spcAft>
                      </a:pPr>
                      <a:r>
                        <a:rPr lang="es-ES" sz="1100" dirty="0"/>
                        <a:t>INTER</a:t>
                      </a:r>
                      <a:endParaRPr lang="es-ES" sz="1100" dirty="0">
                        <a:latin typeface="Tempus Sans ITC" pitchFamily="82" charset="0"/>
                        <a:ea typeface="Times New Roman"/>
                      </a:endParaRPr>
                    </a:p>
                  </a:txBody>
                  <a:tcPr marL="74295" marR="74295" marT="0" marB="0"/>
                </a:tc>
                <a:tc>
                  <a:txBody>
                    <a:bodyPr/>
                    <a:lstStyle/>
                    <a:p>
                      <a:pPr>
                        <a:spcAft>
                          <a:spcPts val="0"/>
                        </a:spcAft>
                      </a:pPr>
                      <a:r>
                        <a:rPr lang="es-ES" sz="1100"/>
                        <a:t>PENDIENTE LA FINAL ENTRE</a:t>
                      </a:r>
                      <a:endParaRPr lang="es-ES" sz="1100">
                        <a:latin typeface="Tempus Sans ITC" pitchFamily="82" charset="0"/>
                        <a:ea typeface="Times New Roman"/>
                      </a:endParaRPr>
                    </a:p>
                  </a:txBody>
                  <a:tcPr marL="74295" marR="74295" marT="0" marB="0"/>
                </a:tc>
              </a:tr>
              <a:tr h="510006">
                <a:tc>
                  <a:txBody>
                    <a:bodyPr/>
                    <a:lstStyle/>
                    <a:p>
                      <a:pPr>
                        <a:spcAft>
                          <a:spcPts val="0"/>
                        </a:spcAft>
                      </a:pPr>
                      <a:r>
                        <a:rPr lang="es-ES" sz="1100" dirty="0"/>
                        <a:t>SUBCAMPEON</a:t>
                      </a:r>
                      <a:endParaRPr lang="es-ES" sz="1100" dirty="0">
                        <a:latin typeface="Tempus Sans ITC" pitchFamily="82" charset="0"/>
                        <a:ea typeface="Times New Roman"/>
                      </a:endParaRPr>
                    </a:p>
                  </a:txBody>
                  <a:tcPr marL="74295" marR="74295" marT="0" marB="0"/>
                </a:tc>
                <a:tc>
                  <a:txBody>
                    <a:bodyPr/>
                    <a:lstStyle/>
                    <a:p>
                      <a:pPr>
                        <a:spcAft>
                          <a:spcPts val="0"/>
                        </a:spcAft>
                      </a:pPr>
                      <a:r>
                        <a:rPr lang="es-ES" sz="1100"/>
                        <a:t>BAYER MUNICH</a:t>
                      </a:r>
                      <a:endParaRPr lang="es-ES" sz="1100">
                        <a:latin typeface="Tempus Sans ITC" pitchFamily="82" charset="0"/>
                        <a:ea typeface="Times New Roman"/>
                      </a:endParaRPr>
                    </a:p>
                  </a:txBody>
                  <a:tcPr marL="74295" marR="74295" marT="0" marB="0"/>
                </a:tc>
                <a:tc>
                  <a:txBody>
                    <a:bodyPr/>
                    <a:lstStyle/>
                    <a:p>
                      <a:pPr>
                        <a:spcAft>
                          <a:spcPts val="0"/>
                        </a:spcAft>
                      </a:pPr>
                      <a:r>
                        <a:rPr lang="es-ES" sz="1100" dirty="0"/>
                        <a:t>EQUIDAD Y </a:t>
                      </a:r>
                      <a:endParaRPr lang="es-ES" sz="1100" dirty="0">
                        <a:latin typeface="Tempus Sans ITC" pitchFamily="82" charset="0"/>
                        <a:ea typeface="Times New Roman"/>
                      </a:endParaRPr>
                    </a:p>
                  </a:txBody>
                  <a:tcPr marL="74295" marR="74295" marT="0" marB="0"/>
                </a:tc>
              </a:tr>
            </a:tbl>
          </a:graphicData>
        </a:graphic>
      </p:graphicFrame>
      <p:sp>
        <p:nvSpPr>
          <p:cNvPr id="26685" name="Rectangle 1"/>
          <p:cNvSpPr>
            <a:spLocks noChangeArrowheads="1"/>
          </p:cNvSpPr>
          <p:nvPr/>
        </p:nvSpPr>
        <p:spPr bwMode="auto">
          <a:xfrm>
            <a:off x="0" y="1373188"/>
            <a:ext cx="2166938" cy="984250"/>
          </a:xfrm>
          <a:prstGeom prst="rect">
            <a:avLst/>
          </a:prstGeom>
          <a:noFill/>
          <a:ln w="9525">
            <a:noFill/>
            <a:miter lim="800000"/>
            <a:headEnd/>
            <a:tailEnd/>
          </a:ln>
        </p:spPr>
        <p:txBody>
          <a:bodyPr anchor="ctr">
            <a:spAutoFit/>
          </a:bodyPr>
          <a:lstStyle/>
          <a:p>
            <a:pPr indent="449263"/>
            <a:r>
              <a:rPr lang="es-ES" sz="800">
                <a:latin typeface="Tempus Sans ITC" pitchFamily="82" charset="0"/>
                <a:cs typeface="Times New Roman" pitchFamily="18" charset="0"/>
              </a:rPr>
              <a:t>EL RESULTADO…Al finalizar                       algunas ligas de mundo estos son los resultado:</a:t>
            </a:r>
            <a:endParaRPr lang="es-ES" sz="800">
              <a:latin typeface="Tempus Sans ITC" pitchFamily="82" charset="0"/>
            </a:endParaRPr>
          </a:p>
          <a:p>
            <a:pPr indent="449263" eaLnBrk="0" hangingPunct="0"/>
            <a:r>
              <a:rPr lang="es-ES" sz="1200">
                <a:cs typeface="Times New Roman" pitchFamily="18" charset="0"/>
              </a:rPr>
              <a:t>       </a:t>
            </a:r>
            <a:endParaRPr lang="es-ES" sz="900"/>
          </a:p>
          <a:p>
            <a:pPr indent="449263" eaLnBrk="0" hangingPunct="0"/>
            <a:r>
              <a:rPr lang="es-ES" sz="1200">
                <a:cs typeface="Times New Roman" pitchFamily="18" charset="0"/>
              </a:rPr>
              <a:t> </a:t>
            </a:r>
            <a:endParaRPr lang="es-ES" sz="900"/>
          </a:p>
          <a:p>
            <a:pPr indent="449263" eaLnBrk="0" hangingPunct="0"/>
            <a:endParaRPr lang="es-ES"/>
          </a:p>
        </p:txBody>
      </p:sp>
      <p:sp>
        <p:nvSpPr>
          <p:cNvPr id="26686" name="8 Rectángulo"/>
          <p:cNvSpPr>
            <a:spLocks noChangeArrowheads="1"/>
          </p:cNvSpPr>
          <p:nvPr/>
        </p:nvSpPr>
        <p:spPr bwMode="auto">
          <a:xfrm>
            <a:off x="5340350" y="2928938"/>
            <a:ext cx="3970338" cy="461962"/>
          </a:xfrm>
          <a:prstGeom prst="rect">
            <a:avLst/>
          </a:prstGeom>
          <a:noFill/>
          <a:ln w="9525">
            <a:noFill/>
            <a:miter lim="800000"/>
            <a:headEnd/>
            <a:tailEnd/>
          </a:ln>
        </p:spPr>
        <p:txBody>
          <a:bodyPr>
            <a:spAutoFit/>
          </a:bodyPr>
          <a:lstStyle/>
          <a:p>
            <a:r>
              <a:rPr lang="es-ES" sz="1200">
                <a:latin typeface="Tempus Sans ITC" pitchFamily="82" charset="0"/>
              </a:rPr>
              <a:t>EL RESULTADO.</a:t>
            </a:r>
          </a:p>
          <a:p>
            <a:r>
              <a:rPr lang="es-ES" sz="1200">
                <a:latin typeface="Tempus Sans ITC" pitchFamily="82" charset="0"/>
              </a:rPr>
              <a:t>Al finalizar algunas ligas de mundo estos son los resultado:</a:t>
            </a:r>
          </a:p>
        </p:txBody>
      </p:sp>
      <p:sp>
        <p:nvSpPr>
          <p:cNvPr id="10" name="9 CuadroTexto"/>
          <p:cNvSpPr txBox="1"/>
          <p:nvPr/>
        </p:nvSpPr>
        <p:spPr>
          <a:xfrm flipH="1">
            <a:off x="7739082" y="6604084"/>
            <a:ext cx="1006051" cy="253916"/>
          </a:xfrm>
          <a:prstGeom prst="rect">
            <a:avLst/>
          </a:prstGeom>
          <a:noFill/>
        </p:spPr>
        <p:txBody>
          <a:bodyPr>
            <a:spAutoFit/>
            <a:scene3d>
              <a:camera prst="obliqueTopLeft"/>
              <a:lightRig rig="threePt" dir="t"/>
            </a:scene3d>
            <a:sp3d extrusionH="57150">
              <a:bevelT w="38100" h="38100" prst="convex"/>
            </a:sp3d>
          </a:bodyPr>
          <a:lstStyle/>
          <a:p>
            <a:pPr algn="r" fontAlgn="auto">
              <a:spcBef>
                <a:spcPts val="0"/>
              </a:spcBef>
              <a:spcAft>
                <a:spcPts val="0"/>
              </a:spcAft>
              <a:defRPr/>
            </a:pPr>
            <a:r>
              <a:rPr lang="es-ES" sz="1050" b="1" dirty="0">
                <a:ln w="17780" cmpd="sng">
                  <a:solidFill>
                    <a:srgbClr val="99FF66"/>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glow rad="228600">
                    <a:schemeClr val="accent4">
                      <a:satMod val="175000"/>
                      <a:alpha val="40000"/>
                    </a:schemeClr>
                  </a:glow>
                  <a:outerShdw blurRad="50800" algn="tl" rotWithShape="0">
                    <a:srgbClr val="000000"/>
                  </a:outerShdw>
                </a:effectLst>
                <a:latin typeface="Tempus Sans ITC" pitchFamily="82" charset="0"/>
              </a:rPr>
              <a:t>LOYOLIKOL</a:t>
            </a:r>
            <a:endParaRPr lang="es-ES" sz="1050" b="1" dirty="0">
              <a:ln w="17780" cmpd="sng">
                <a:solidFill>
                  <a:srgbClr val="99FF66"/>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glow rad="228600">
                  <a:schemeClr val="accent4">
                    <a:satMod val="175000"/>
                    <a:alpha val="40000"/>
                  </a:schemeClr>
                </a:glow>
                <a:outerShdw blurRad="50800" algn="tl" rotWithShape="0">
                  <a:srgbClr val="000000"/>
                </a:outerShdw>
              </a:effectLst>
              <a:latin typeface="Tempus Sans ITC" pitchFamily="82" charset="0"/>
            </a:endParaRPr>
          </a:p>
        </p:txBody>
      </p:sp>
      <p:sp>
        <p:nvSpPr>
          <p:cNvPr id="11" name="10 CuadroTexto"/>
          <p:cNvSpPr txBox="1"/>
          <p:nvPr/>
        </p:nvSpPr>
        <p:spPr>
          <a:xfrm>
            <a:off x="8667750" y="6596063"/>
            <a:ext cx="155575" cy="261937"/>
          </a:xfrm>
          <a:prstGeom prst="rect">
            <a:avLst/>
          </a:prstGeom>
          <a:noFill/>
        </p:spPr>
        <p:txBody>
          <a:bodyPr>
            <a:spAutoFit/>
          </a:bodyPr>
          <a:lstStyle/>
          <a:p>
            <a:pPr fontAlgn="auto">
              <a:spcBef>
                <a:spcPts val="0"/>
              </a:spcBef>
              <a:spcAft>
                <a:spcPts val="0"/>
              </a:spcAft>
              <a:defRPr/>
            </a:pPr>
            <a:r>
              <a:rPr lang="es-ES_tradnl" sz="1100" b="1" dirty="0">
                <a:solidFill>
                  <a:schemeClr val="tx2">
                    <a:lumMod val="10000"/>
                  </a:schemeClr>
                </a:solidFill>
                <a:latin typeface="Tempus Sans ITC" pitchFamily="82" charset="0"/>
              </a:rPr>
              <a:t>7</a:t>
            </a:r>
            <a:endParaRPr lang="es-ES" sz="1100" b="1" dirty="0">
              <a:solidFill>
                <a:schemeClr val="tx2">
                  <a:lumMod val="10000"/>
                </a:schemeClr>
              </a:solidFill>
              <a:latin typeface="Tempus Sans ITC" pitchFamily="82"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1779962" y="214290"/>
            <a:ext cx="6113902" cy="923330"/>
          </a:xfrm>
          <a:prstGeom prst="rect">
            <a:avLst/>
          </a:prstGeom>
          <a:noFill/>
        </p:spPr>
        <p:txBody>
          <a:bodyPr>
            <a:prstTxWarp prst="textCurveDown">
              <a:avLst/>
            </a:prstTxWarp>
            <a:spAutoFit/>
            <a:scene3d>
              <a:camera prst="orthographicFront"/>
              <a:lightRig rig="threePt" dir="t"/>
            </a:scene3d>
            <a:sp3d extrusionH="57150">
              <a:bevelT w="57150" h="38100" prst="artDeco"/>
            </a:sp3d>
          </a:bodyPr>
          <a:lstStyle/>
          <a:p>
            <a:pPr algn="ctr" fontAlgn="auto">
              <a:spcBef>
                <a:spcPts val="0"/>
              </a:spcBef>
              <a:spcAft>
                <a:spcPts val="0"/>
              </a:spcAft>
              <a:defRPr/>
            </a:pPr>
            <a:r>
              <a:rPr lang="es-ES" sz="5400" dirty="0">
                <a:ln w="18415" cmpd="sng">
                  <a:solidFill>
                    <a:schemeClr val="bg1">
                      <a:lumMod val="95000"/>
                      <a:lumOff val="5000"/>
                    </a:schemeClr>
                  </a:solidFill>
                  <a:prstDash val="solid"/>
                </a:ln>
                <a:solidFill>
                  <a:schemeClr val="tx1">
                    <a:lumMod val="50000"/>
                  </a:schemeClr>
                </a:solidFill>
                <a:effectLst>
                  <a:glow rad="63500">
                    <a:schemeClr val="accent3">
                      <a:satMod val="175000"/>
                      <a:alpha val="40000"/>
                    </a:schemeClr>
                  </a:glow>
                  <a:outerShdw blurRad="60007" dir="2000400" sy="-30000" kx="-800400" algn="bl" rotWithShape="0">
                    <a:prstClr val="black">
                      <a:alpha val="20000"/>
                    </a:prstClr>
                  </a:outerShdw>
                  <a:reflection blurRad="6350" stA="60000" endA="900" endPos="60000" dist="29997" dir="5400000" sy="-100000" algn="bl" rotWithShape="0"/>
                </a:effectLst>
                <a:latin typeface="Tempus Sans ITC" pitchFamily="82" charset="0"/>
              </a:rPr>
              <a:t>FARANDULA</a:t>
            </a:r>
            <a:endParaRPr lang="es-ES" sz="5400" dirty="0">
              <a:ln w="18415" cmpd="sng">
                <a:solidFill>
                  <a:schemeClr val="bg1">
                    <a:lumMod val="95000"/>
                    <a:lumOff val="5000"/>
                  </a:schemeClr>
                </a:solidFill>
                <a:prstDash val="solid"/>
              </a:ln>
              <a:solidFill>
                <a:schemeClr val="tx1">
                  <a:lumMod val="50000"/>
                </a:schemeClr>
              </a:solidFill>
              <a:effectLst>
                <a:glow rad="63500">
                  <a:schemeClr val="accent3">
                    <a:satMod val="175000"/>
                    <a:alpha val="40000"/>
                  </a:schemeClr>
                </a:glow>
                <a:outerShdw blurRad="60007" dir="2000400" sy="-30000" kx="-800400" algn="bl" rotWithShape="0">
                  <a:prstClr val="black">
                    <a:alpha val="20000"/>
                  </a:prstClr>
                </a:outerShdw>
                <a:reflection blurRad="6350" stA="60000" endA="900" endPos="60000" dist="29997" dir="5400000" sy="-100000" algn="bl" rotWithShape="0"/>
              </a:effectLst>
              <a:latin typeface="Tempus Sans ITC" pitchFamily="82" charset="0"/>
            </a:endParaRPr>
          </a:p>
        </p:txBody>
      </p:sp>
      <p:graphicFrame>
        <p:nvGraphicFramePr>
          <p:cNvPr id="3" name="2 Tabla"/>
          <p:cNvGraphicFramePr>
            <a:graphicFrameLocks noGrp="1"/>
          </p:cNvGraphicFramePr>
          <p:nvPr/>
        </p:nvGraphicFramePr>
        <p:xfrm>
          <a:off x="154747" y="1428736"/>
          <a:ext cx="4298187" cy="3929090"/>
        </p:xfrm>
        <a:graphic>
          <a:graphicData uri="http://schemas.openxmlformats.org/drawingml/2006/table">
            <a:tbl>
              <a:tblPr firstRow="1" bandRow="1">
                <a:tableStyleId>{638B1855-1B75-4FBE-930C-398BA8C253C6}</a:tableStyleId>
              </a:tblPr>
              <a:tblGrid>
                <a:gridCol w="4298187"/>
              </a:tblGrid>
              <a:tr h="3929090">
                <a:tc>
                  <a:txBody>
                    <a:bodyPr/>
                    <a:lstStyle/>
                    <a:p>
                      <a:r>
                        <a:rPr lang="es-ES" sz="1100" b="0" kern="1200" dirty="0" smtClean="0">
                          <a:solidFill>
                            <a:schemeClr val="tx1"/>
                          </a:solidFill>
                          <a:latin typeface="Tempus Sans ITC" pitchFamily="82" charset="0"/>
                          <a:ea typeface="+mn-ea"/>
                          <a:cs typeface="+mn-cs"/>
                        </a:rPr>
                        <a:t>El pasado jueves 13 de mayo en la institución  educativa colegio Loyola se celebro el día del profesor el cual fue  un  evento muy  motivador para los profesores  ya que sus alumnos les demostraron todo su cariño a todos y cada uno de los educadores allí presentes, por que como no hacerles un reconocimiento a tan bellas y fabulosas personas quienes nos han brindado Paciencia, cariño, comprensión y sabiduría.</a:t>
                      </a:r>
                    </a:p>
                    <a:p>
                      <a:r>
                        <a:rPr lang="es-ES" sz="1100" b="0" kern="1200" dirty="0" smtClean="0">
                          <a:solidFill>
                            <a:schemeClr val="tx1"/>
                          </a:solidFill>
                          <a:latin typeface="Tempus Sans ITC" pitchFamily="82" charset="0"/>
                          <a:ea typeface="+mn-ea"/>
                          <a:cs typeface="+mn-cs"/>
                        </a:rPr>
                        <a:t>Todos se veían muy felices y satisfechos con nuestro pequeño pero cariñoso evento,  hasta algunos más específicamente la profesora Nora nos demostró de una manera muy hermosa pero muy a su modo lo tanto que nos quería, dejo caer lagrimas de sus ojos sin temor alguno de ser criticada y nos dio unas palabras que hasta algunos como yo nos conmovió  e hizo llorar. Yo creo que a todos nosotros lo que se nos quedo grabado  de la profesora Nora fueron las siguientes palabras “Hay días en que uno despierta y no tiene razón para vivir pero yo de lunes  a viernes tengo más de 100 razones para hacerlo”.</a:t>
                      </a:r>
                    </a:p>
                    <a:p>
                      <a:r>
                        <a:rPr lang="es-ES" sz="1100" b="0" kern="1200" dirty="0" smtClean="0">
                          <a:solidFill>
                            <a:schemeClr val="tx1"/>
                          </a:solidFill>
                          <a:latin typeface="Tempus Sans ITC" pitchFamily="82" charset="0"/>
                          <a:ea typeface="+mn-ea"/>
                          <a:cs typeface="+mn-cs"/>
                        </a:rPr>
                        <a:t>También les dimos un detallito a todos  y nos expresaron sus pensamientos  respecto al acto que allí ocurría luego pasamos a nuestros salones con nuestros respectivos director de grupo donde seguimos reconociéndoles todo su esfuerzo con un pedacito de torta una gaseosa y así concluimos nuestra jornada escolar.</a:t>
                      </a:r>
                    </a:p>
                  </a:txBody>
                  <a:tcPr marL="99060" marR="99060"/>
                </a:tc>
              </a:tr>
            </a:tbl>
          </a:graphicData>
        </a:graphic>
      </p:graphicFrame>
      <p:pic>
        <p:nvPicPr>
          <p:cNvPr id="4097" name="Picture 1" descr="F:\PICTURES\CAMERA\20100513122509.jpg"/>
          <p:cNvPicPr>
            <a:picLocks noChangeAspect="1" noChangeArrowheads="1"/>
          </p:cNvPicPr>
          <p:nvPr/>
        </p:nvPicPr>
        <p:blipFill>
          <a:blip r:embed="rId3" cstate="print"/>
          <a:srcRect l="16250" t="15000" r="13749" b="13332"/>
          <a:stretch>
            <a:fillRect/>
          </a:stretch>
        </p:blipFill>
        <p:spPr bwMode="auto">
          <a:xfrm>
            <a:off x="232139" y="5214950"/>
            <a:ext cx="1814193" cy="1285884"/>
          </a:xfrm>
          <a:prstGeom prst="rect">
            <a:avLst/>
          </a:prstGeom>
        </p:spPr>
        <p:style>
          <a:lnRef idx="1">
            <a:schemeClr val="accent1"/>
          </a:lnRef>
          <a:fillRef idx="3">
            <a:schemeClr val="accent1"/>
          </a:fillRef>
          <a:effectRef idx="2">
            <a:schemeClr val="accent1"/>
          </a:effectRef>
          <a:fontRef idx="minor">
            <a:schemeClr val="lt1"/>
          </a:fontRef>
        </p:style>
      </p:pic>
      <p:pic>
        <p:nvPicPr>
          <p:cNvPr id="4098" name="Picture 2" descr="F:\PICTURES\CAMERA\20100513123728.jpg"/>
          <p:cNvPicPr>
            <a:picLocks noChangeAspect="1" noChangeArrowheads="1"/>
          </p:cNvPicPr>
          <p:nvPr/>
        </p:nvPicPr>
        <p:blipFill>
          <a:blip r:embed="rId4" cstate="print"/>
          <a:srcRect l="29762" t="30159" r="20237" b="6348"/>
          <a:stretch>
            <a:fillRect/>
          </a:stretch>
        </p:blipFill>
        <p:spPr bwMode="auto">
          <a:xfrm>
            <a:off x="2244309" y="5072074"/>
            <a:ext cx="1868997" cy="1643074"/>
          </a:xfrm>
          <a:prstGeom prst="heart">
            <a:avLst/>
          </a:prstGeom>
          <a:noFill/>
          <a:ln>
            <a:solidFill>
              <a:schemeClr val="accent2">
                <a:lumMod val="50000"/>
              </a:schemeClr>
            </a:solidFill>
          </a:ln>
        </p:spPr>
      </p:pic>
      <p:graphicFrame>
        <p:nvGraphicFramePr>
          <p:cNvPr id="6" name="5 Tabla"/>
          <p:cNvGraphicFramePr>
            <a:graphicFrameLocks noGrp="1"/>
          </p:cNvGraphicFramePr>
          <p:nvPr/>
        </p:nvGraphicFramePr>
        <p:xfrm>
          <a:off x="4667250" y="1397000"/>
          <a:ext cx="4583937" cy="2246314"/>
        </p:xfrm>
        <a:graphic>
          <a:graphicData uri="http://schemas.openxmlformats.org/drawingml/2006/table">
            <a:tbl>
              <a:tblPr firstRow="1" bandRow="1">
                <a:tableStyleId>{5C22544A-7EE6-4342-B048-85BDC9FD1C3A}</a:tableStyleId>
              </a:tblPr>
              <a:tblGrid>
                <a:gridCol w="4583937"/>
              </a:tblGrid>
              <a:tr h="2246314">
                <a:tc>
                  <a:txBody>
                    <a:bodyPr/>
                    <a:lstStyle/>
                    <a:p>
                      <a:endParaRPr lang="es-ES_tradnl"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s-ES" sz="1100" b="0" kern="1200" dirty="0" smtClean="0">
                          <a:solidFill>
                            <a:schemeClr val="accent5">
                              <a:lumMod val="50000"/>
                            </a:schemeClr>
                          </a:solidFill>
                          <a:latin typeface="Tempus Sans ITC" pitchFamily="82" charset="0"/>
                          <a:ea typeface="+mn-ea"/>
                          <a:cs typeface="+mn-cs"/>
                        </a:rPr>
                        <a:t>Desde hace algunas semanas se comenzó a fomentar una nueva tendencia por Justin Bieber impulsada por una alumna de 8-2 locamente fanática a este joven, todos ya sabrán quien es esta chicha, pues si es Jacqueline Londoño quien ya tiene a la mayoría de los alumnos y hasta  profesores locos con este tema ,inicio con su fanatismo por Justin  Bieber hace ya algunas semanas y no para de hablar de este, lo incluye en todos los temas tanto de estudio como en los de su vida cotidiana “como haremos para parar a esta demente alumna “ a continuación unas palabras de esta alumna, “Cuando lo vi me pregunte ¿ y quién es este arrogante cantante? Pero con el tiempo fui sabiendo más de él me gusto demasiado tanto por su belleza como por su talento y mírenme ahora todo una maniática  por él “.</a:t>
                      </a:r>
                    </a:p>
                  </a:txBody>
                  <a:tcPr marL="99060" marR="99060"/>
                </a:tc>
              </a:tr>
            </a:tbl>
          </a:graphicData>
        </a:graphic>
      </p:graphicFrame>
      <p:sp>
        <p:nvSpPr>
          <p:cNvPr id="7" name="6 Rectángulo"/>
          <p:cNvSpPr/>
          <p:nvPr/>
        </p:nvSpPr>
        <p:spPr>
          <a:xfrm>
            <a:off x="5030391" y="1428738"/>
            <a:ext cx="4256514" cy="307777"/>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es-ES" sz="1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rPr>
              <a:t>Demente obsesionada por Justin Bieber</a:t>
            </a:r>
            <a:endParaRPr lang="es-ES" sz="1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endParaRPr>
          </a:p>
        </p:txBody>
      </p:sp>
      <p:graphicFrame>
        <p:nvGraphicFramePr>
          <p:cNvPr id="9" name="8 Tabla"/>
          <p:cNvGraphicFramePr>
            <a:graphicFrameLocks noGrp="1"/>
          </p:cNvGraphicFramePr>
          <p:nvPr/>
        </p:nvGraphicFramePr>
        <p:xfrm>
          <a:off x="4578350" y="4143375"/>
          <a:ext cx="3946949" cy="2071702"/>
        </p:xfrm>
        <a:graphic>
          <a:graphicData uri="http://schemas.openxmlformats.org/drawingml/2006/table">
            <a:tbl>
              <a:tblPr firstRow="1" bandRow="1">
                <a:tableStyleId>{7DF18680-E054-41AD-8BC1-D1AEF772440D}</a:tableStyleId>
              </a:tblPr>
              <a:tblGrid>
                <a:gridCol w="3946949"/>
              </a:tblGrid>
              <a:tr h="2071702">
                <a:tc>
                  <a:txBody>
                    <a:bodyPr/>
                    <a:lstStyle/>
                    <a:p>
                      <a:r>
                        <a:rPr lang="es-ES" sz="1000" b="1" u="sng" kern="1200" dirty="0" smtClean="0">
                          <a:solidFill>
                            <a:schemeClr val="lt1"/>
                          </a:solidFill>
                          <a:latin typeface="Tempus Sans ITC" pitchFamily="82" charset="0"/>
                          <a:ea typeface="+mn-ea"/>
                          <a:cs typeface="+mn-cs"/>
                        </a:rPr>
                        <a:t>ENCUESTA  SOBRE LOS PROFES:</a:t>
                      </a:r>
                    </a:p>
                    <a:p>
                      <a:r>
                        <a:rPr lang="es-ES" sz="1000" b="1" kern="1200" dirty="0" smtClean="0">
                          <a:solidFill>
                            <a:schemeClr val="lt1"/>
                          </a:solidFill>
                          <a:latin typeface="Tempus Sans ITC" pitchFamily="82" charset="0"/>
                          <a:ea typeface="+mn-ea"/>
                          <a:cs typeface="+mn-cs"/>
                        </a:rPr>
                        <a:t> </a:t>
                      </a:r>
                    </a:p>
                    <a:p>
                      <a:r>
                        <a:rPr lang="es-ES" sz="1050" b="0" kern="1200" dirty="0" smtClean="0">
                          <a:solidFill>
                            <a:schemeClr val="lt1"/>
                          </a:solidFill>
                          <a:latin typeface="Tempus Sans ITC" pitchFamily="82" charset="0"/>
                          <a:ea typeface="+mn-ea"/>
                          <a:cs typeface="+mn-cs"/>
                        </a:rPr>
                        <a:t>Esta fue  una creación hecha por la revista  LOYOLIKOL para ver qué opinan los estudiantes sobre los profes más chéveres y aquí va n los resultados de la encuesta:</a:t>
                      </a:r>
                    </a:p>
                    <a:p>
                      <a:r>
                        <a:rPr lang="es-ES" sz="1050" b="0" kern="1200" dirty="0" smtClean="0">
                          <a:solidFill>
                            <a:schemeClr val="lt1"/>
                          </a:solidFill>
                          <a:latin typeface="Tempus Sans ITC" pitchFamily="82" charset="0"/>
                          <a:ea typeface="+mn-ea"/>
                          <a:cs typeface="+mn-cs"/>
                        </a:rPr>
                        <a:t>La votación la lideró la profesora  Ullenid con un total de 46 votos , Seguido por la profesora Nora con  23  votos</a:t>
                      </a:r>
                      <a:r>
                        <a:rPr lang="es-ES" sz="1050" b="0" kern="1200" baseline="0" dirty="0" smtClean="0">
                          <a:solidFill>
                            <a:schemeClr val="lt1"/>
                          </a:solidFill>
                          <a:latin typeface="Tempus Sans ITC" pitchFamily="82" charset="0"/>
                          <a:ea typeface="+mn-ea"/>
                          <a:cs typeface="+mn-cs"/>
                        </a:rPr>
                        <a:t>, e</a:t>
                      </a:r>
                      <a:r>
                        <a:rPr lang="es-ES" sz="1050" b="0" kern="1200" dirty="0" smtClean="0">
                          <a:solidFill>
                            <a:schemeClr val="lt1"/>
                          </a:solidFill>
                          <a:latin typeface="Tempus Sans ITC" pitchFamily="82" charset="0"/>
                          <a:ea typeface="+mn-ea"/>
                          <a:cs typeface="+mn-cs"/>
                        </a:rPr>
                        <a:t>n el tercer lugar va la profesora Ángela con 12 votos, en el cuarto lugar va clementina con 7 votos y por ultimo va el profesor Hernán con 5 votos,</a:t>
                      </a:r>
                      <a:r>
                        <a:rPr lang="es-ES" sz="1050" b="0" kern="1200" baseline="0" dirty="0" smtClean="0">
                          <a:solidFill>
                            <a:schemeClr val="lt1"/>
                          </a:solidFill>
                          <a:latin typeface="Tempus Sans ITC" pitchFamily="82" charset="0"/>
                          <a:ea typeface="+mn-ea"/>
                          <a:cs typeface="+mn-cs"/>
                        </a:rPr>
                        <a:t> v</a:t>
                      </a:r>
                      <a:r>
                        <a:rPr lang="es-ES" sz="1050" b="0" kern="1200" dirty="0" smtClean="0">
                          <a:solidFill>
                            <a:schemeClr val="lt1"/>
                          </a:solidFill>
                          <a:latin typeface="Tempus Sans ITC" pitchFamily="82" charset="0"/>
                          <a:ea typeface="+mn-ea"/>
                          <a:cs typeface="+mn-cs"/>
                        </a:rPr>
                        <a:t>otos en blanco 5</a:t>
                      </a:r>
                    </a:p>
                    <a:p>
                      <a:r>
                        <a:rPr lang="es-ES" sz="1050" b="0" kern="1200" dirty="0" smtClean="0">
                          <a:solidFill>
                            <a:schemeClr val="lt1"/>
                          </a:solidFill>
                          <a:latin typeface="Tempus Sans ITC" pitchFamily="82" charset="0"/>
                          <a:ea typeface="+mn-ea"/>
                          <a:cs typeface="+mn-cs"/>
                        </a:rPr>
                        <a:t>¡¡¡ FELICITACIONES PROFE ULLENID SE GANO EL RECONOCIMIENTO A LA PROFE MAS CHEVERE!!! </a:t>
                      </a:r>
                      <a:endParaRPr lang="es-ES" sz="1050" b="0" dirty="0"/>
                    </a:p>
                  </a:txBody>
                  <a:tcPr marL="99060" marR="99060"/>
                </a:tc>
              </a:tr>
            </a:tbl>
          </a:graphicData>
        </a:graphic>
      </p:graphicFrame>
      <p:pic>
        <p:nvPicPr>
          <p:cNvPr id="10" name="9 Imagen" descr="C:\Documents and Settings\Ana y Daniel\Mis documentos\ana\fotos\cole\cccccc.jpg"/>
          <p:cNvPicPr/>
          <p:nvPr/>
        </p:nvPicPr>
        <p:blipFill>
          <a:blip r:embed="rId5" cstate="print"/>
          <a:srcRect l="24868" t="6353" r="9112" b="7765"/>
          <a:stretch>
            <a:fillRect/>
          </a:stretch>
        </p:blipFill>
        <p:spPr bwMode="auto">
          <a:xfrm>
            <a:off x="7739082" y="5500702"/>
            <a:ext cx="1470432" cy="1214446"/>
          </a:xfrm>
          <a:prstGeom prst="flowChartPunchedTape">
            <a:avLst/>
          </a:prstGeom>
          <a:noFill/>
          <a:ln w="9525">
            <a:noFill/>
            <a:miter lim="800000"/>
            <a:headEnd/>
            <a:tailEnd/>
          </a:ln>
          <a:effectLst>
            <a:softEdge rad="31750"/>
          </a:effectLst>
          <a:scene3d>
            <a:camera prst="perspectiveLeft"/>
            <a:lightRig rig="threePt" dir="t"/>
          </a:scene3d>
        </p:spPr>
      </p:pic>
      <p:sp>
        <p:nvSpPr>
          <p:cNvPr id="11" name="10 CuadroTexto"/>
          <p:cNvSpPr txBox="1"/>
          <p:nvPr/>
        </p:nvSpPr>
        <p:spPr>
          <a:xfrm flipH="1">
            <a:off x="7739082" y="6604084"/>
            <a:ext cx="1006051" cy="253916"/>
          </a:xfrm>
          <a:prstGeom prst="rect">
            <a:avLst/>
          </a:prstGeom>
          <a:noFill/>
        </p:spPr>
        <p:txBody>
          <a:bodyPr>
            <a:spAutoFit/>
            <a:scene3d>
              <a:camera prst="obliqueTopLeft"/>
              <a:lightRig rig="threePt" dir="t"/>
            </a:scene3d>
            <a:sp3d extrusionH="57150">
              <a:bevelT w="38100" h="38100" prst="convex"/>
            </a:sp3d>
          </a:bodyPr>
          <a:lstStyle/>
          <a:p>
            <a:pPr algn="r" fontAlgn="auto">
              <a:spcBef>
                <a:spcPts val="0"/>
              </a:spcBef>
              <a:spcAft>
                <a:spcPts val="0"/>
              </a:spcAft>
              <a:defRPr/>
            </a:pPr>
            <a:r>
              <a:rPr lang="es-ES" sz="1050" b="1" dirty="0">
                <a:ln w="17780" cmpd="sng">
                  <a:solidFill>
                    <a:srgbClr val="99FF66"/>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glow rad="228600">
                    <a:schemeClr val="accent4">
                      <a:satMod val="175000"/>
                      <a:alpha val="40000"/>
                    </a:schemeClr>
                  </a:glow>
                  <a:outerShdw blurRad="50800" algn="tl" rotWithShape="0">
                    <a:srgbClr val="000000"/>
                  </a:outerShdw>
                </a:effectLst>
                <a:latin typeface="Tempus Sans ITC" pitchFamily="82" charset="0"/>
              </a:rPr>
              <a:t>LOYOLIKOL</a:t>
            </a:r>
            <a:endParaRPr lang="es-ES" sz="1050" b="1" dirty="0">
              <a:ln w="17780" cmpd="sng">
                <a:solidFill>
                  <a:srgbClr val="99FF66"/>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glow rad="228600">
                  <a:schemeClr val="accent4">
                    <a:satMod val="175000"/>
                    <a:alpha val="40000"/>
                  </a:schemeClr>
                </a:glow>
                <a:outerShdw blurRad="50800" algn="tl" rotWithShape="0">
                  <a:srgbClr val="000000"/>
                </a:outerShdw>
              </a:effectLst>
              <a:latin typeface="Tempus Sans ITC" pitchFamily="82" charset="0"/>
            </a:endParaRPr>
          </a:p>
        </p:txBody>
      </p:sp>
      <p:sp>
        <p:nvSpPr>
          <p:cNvPr id="12" name="11 CuadroTexto"/>
          <p:cNvSpPr txBox="1"/>
          <p:nvPr/>
        </p:nvSpPr>
        <p:spPr>
          <a:xfrm>
            <a:off x="8667750" y="6596063"/>
            <a:ext cx="155575" cy="261937"/>
          </a:xfrm>
          <a:prstGeom prst="rect">
            <a:avLst/>
          </a:prstGeom>
          <a:noFill/>
        </p:spPr>
        <p:txBody>
          <a:bodyPr>
            <a:spAutoFit/>
          </a:bodyPr>
          <a:lstStyle/>
          <a:p>
            <a:pPr fontAlgn="auto">
              <a:spcBef>
                <a:spcPts val="0"/>
              </a:spcBef>
              <a:spcAft>
                <a:spcPts val="0"/>
              </a:spcAft>
              <a:defRPr/>
            </a:pPr>
            <a:r>
              <a:rPr lang="es-ES_tradnl" sz="1100" b="1" dirty="0">
                <a:solidFill>
                  <a:schemeClr val="tx2">
                    <a:lumMod val="10000"/>
                  </a:schemeClr>
                </a:solidFill>
                <a:latin typeface="Tempus Sans ITC" pitchFamily="82" charset="0"/>
              </a:rPr>
              <a:t>8</a:t>
            </a:r>
            <a:endParaRPr lang="es-ES" sz="1100" b="1" dirty="0">
              <a:solidFill>
                <a:schemeClr val="tx2">
                  <a:lumMod val="10000"/>
                </a:schemeClr>
              </a:solidFill>
              <a:latin typeface="Tempus Sans ITC" pitchFamily="82" charset="0"/>
            </a:endParaRPr>
          </a:p>
        </p:txBody>
      </p:sp>
      <p:pic>
        <p:nvPicPr>
          <p:cNvPr id="8" name="7 Imagen" descr="I:\IMAGENES\506px-Justin_Bieber.jpg"/>
          <p:cNvPicPr/>
          <p:nvPr/>
        </p:nvPicPr>
        <p:blipFill>
          <a:blip r:embed="rId6" cstate="print"/>
          <a:srcRect/>
          <a:stretch>
            <a:fillRect/>
          </a:stretch>
        </p:blipFill>
        <p:spPr bwMode="auto">
          <a:xfrm>
            <a:off x="8096272" y="3429000"/>
            <a:ext cx="1393041" cy="1357322"/>
          </a:xfrm>
          <a:prstGeom prst="octagon">
            <a:avLst>
              <a:gd name="adj" fmla="val 34267"/>
            </a:avLst>
          </a:prstGeom>
          <a:ln>
            <a:noFill/>
          </a:ln>
          <a:effectLst>
            <a:softEdge rad="112500"/>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Tabla"/>
          <p:cNvGraphicFramePr>
            <a:graphicFrameLocks noGrp="1"/>
          </p:cNvGraphicFramePr>
          <p:nvPr/>
        </p:nvGraphicFramePr>
        <p:xfrm>
          <a:off x="231775" y="214313"/>
          <a:ext cx="3327820" cy="2643206"/>
        </p:xfrm>
        <a:graphic>
          <a:graphicData uri="http://schemas.openxmlformats.org/drawingml/2006/table">
            <a:tbl>
              <a:tblPr firstRow="1" bandRow="1">
                <a:tableStyleId>{8A107856-5554-42FB-B03E-39F5DBC370BA}</a:tableStyleId>
              </a:tblPr>
              <a:tblGrid>
                <a:gridCol w="3327820"/>
              </a:tblGrid>
              <a:tr h="2643206">
                <a:tc>
                  <a:txBody>
                    <a:bodyPr/>
                    <a:lstStyle/>
                    <a:p>
                      <a:r>
                        <a:rPr lang="es-ES" sz="1050" b="0" kern="1200" dirty="0" smtClean="0">
                          <a:solidFill>
                            <a:schemeClr val="dk1"/>
                          </a:solidFill>
                          <a:latin typeface="Tempus Sans ITC" pitchFamily="82" charset="0"/>
                          <a:ea typeface="+mn-ea"/>
                          <a:cs typeface="+mn-cs"/>
                        </a:rPr>
                        <a:t>POSIBLE DONACION DE ARTICULOS PARA LABORATORIO POR EL SENA</a:t>
                      </a:r>
                    </a:p>
                    <a:p>
                      <a:r>
                        <a:rPr lang="es-ES" sz="1050" b="0" kern="1200" dirty="0" smtClean="0">
                          <a:solidFill>
                            <a:schemeClr val="dk1"/>
                          </a:solidFill>
                          <a:latin typeface="Tempus Sans ITC" pitchFamily="82" charset="0"/>
                          <a:ea typeface="+mn-ea"/>
                          <a:cs typeface="+mn-cs"/>
                        </a:rPr>
                        <a:t> </a:t>
                      </a:r>
                    </a:p>
                    <a:p>
                      <a:r>
                        <a:rPr lang="es-ES" sz="1050" b="0" kern="1200" dirty="0" smtClean="0">
                          <a:solidFill>
                            <a:schemeClr val="dk1"/>
                          </a:solidFill>
                          <a:latin typeface="Tempus Sans ITC" pitchFamily="82" charset="0"/>
                          <a:ea typeface="+mn-ea"/>
                          <a:cs typeface="+mn-cs"/>
                        </a:rPr>
                        <a:t>De seguro esto no lo debe saber nadie  ¿qué de que estoy hablando?  Pues sí, les comento que el Sena donara artículos  de laboratorio para nuestro colegio que obviamente  nos serán muy útiles para nuestros procesos de estudio de la ciencia y que sin duda alguna la profesora Ángela sabrá sacarles muy buen provecho utilizándolos para todas las cosas que sabe porque en realidad creo y me imagino que ustedes también consideran que sabe demasiado y todo ese conocimiento poquito a poco nos lo está transmitiendo para entender de que esta hecho el mundo.</a:t>
                      </a:r>
                    </a:p>
                    <a:p>
                      <a:endParaRPr lang="es-ES" dirty="0"/>
                    </a:p>
                  </a:txBody>
                  <a:tcPr marL="99060" marR="99060"/>
                </a:tc>
              </a:tr>
            </a:tbl>
          </a:graphicData>
        </a:graphic>
      </p:graphicFrame>
      <p:graphicFrame>
        <p:nvGraphicFramePr>
          <p:cNvPr id="3" name="2 Tabla"/>
          <p:cNvGraphicFramePr>
            <a:graphicFrameLocks noGrp="1"/>
          </p:cNvGraphicFramePr>
          <p:nvPr/>
        </p:nvGraphicFramePr>
        <p:xfrm>
          <a:off x="3738554" y="500042"/>
          <a:ext cx="5675306" cy="3286148"/>
        </p:xfrm>
        <a:graphic>
          <a:graphicData uri="http://schemas.openxmlformats.org/drawingml/2006/table">
            <a:tbl>
              <a:tblPr firstRow="1" bandRow="1">
                <a:tableStyleId>{5C22544A-7EE6-4342-B048-85BDC9FD1C3A}</a:tableStyleId>
              </a:tblPr>
              <a:tblGrid>
                <a:gridCol w="5675306"/>
              </a:tblGrid>
              <a:tr h="3286148">
                <a:tc>
                  <a:txBody>
                    <a:bodyPr/>
                    <a:lstStyle/>
                    <a:p>
                      <a:r>
                        <a:rPr lang="es-ES" sz="1200" b="0" i="0" kern="1200" dirty="0" smtClean="0">
                          <a:solidFill>
                            <a:schemeClr val="lt1"/>
                          </a:solidFill>
                          <a:latin typeface="Tempus Sans ITC" pitchFamily="82" charset="0"/>
                          <a:ea typeface="+mn-ea"/>
                          <a:cs typeface="+mn-cs"/>
                        </a:rPr>
                        <a:t>¿HAY ESPANTOS EN LA INSTITUCION?</a:t>
                      </a:r>
                    </a:p>
                    <a:p>
                      <a:r>
                        <a:rPr lang="es-ES" sz="1200" b="0" i="0" kern="1200" dirty="0" smtClean="0">
                          <a:solidFill>
                            <a:schemeClr val="lt1"/>
                          </a:solidFill>
                          <a:latin typeface="Tempus Sans ITC" pitchFamily="82" charset="0"/>
                          <a:ea typeface="+mn-ea"/>
                          <a:cs typeface="+mn-cs"/>
                        </a:rPr>
                        <a:t> </a:t>
                      </a:r>
                    </a:p>
                    <a:p>
                      <a:r>
                        <a:rPr lang="es-ES" sz="1200" b="0" i="0" kern="1200" dirty="0" smtClean="0">
                          <a:solidFill>
                            <a:schemeClr val="lt1"/>
                          </a:solidFill>
                          <a:latin typeface="Tempus Sans ITC" pitchFamily="82" charset="0"/>
                          <a:ea typeface="+mn-ea"/>
                          <a:cs typeface="+mn-cs"/>
                        </a:rPr>
                        <a:t>“Jugando sobre espantos se les hizo realidad”</a:t>
                      </a:r>
                    </a:p>
                    <a:p>
                      <a:r>
                        <a:rPr lang="es-ES" sz="1200" b="0" i="0" kern="1200" dirty="0" smtClean="0">
                          <a:solidFill>
                            <a:schemeClr val="lt1"/>
                          </a:solidFill>
                          <a:latin typeface="Tempus Sans ITC" pitchFamily="82" charset="0"/>
                          <a:ea typeface="+mn-ea"/>
                          <a:cs typeface="+mn-cs"/>
                        </a:rPr>
                        <a:t>Entrevista a Gustavo Ochoa.</a:t>
                      </a:r>
                    </a:p>
                    <a:p>
                      <a:r>
                        <a:rPr lang="es-ES" sz="1200" b="0" i="0" kern="1200" dirty="0" smtClean="0">
                          <a:solidFill>
                            <a:schemeClr val="lt1"/>
                          </a:solidFill>
                          <a:latin typeface="Tempus Sans ITC" pitchFamily="82" charset="0"/>
                          <a:ea typeface="+mn-ea"/>
                          <a:cs typeface="+mn-cs"/>
                        </a:rPr>
                        <a:t>Ensayando en el auditorio para una presentación del  día del idioma a Gustavo Ochoa y Juan Pablo Berruecos “LOS ESPANTARON” molestando sobre posibles fantasmas presentes en el lugar se les hizo realidad ya que sentían una extraña presencia que los seguía y no la dejaron de sentir hasta que salieron corriendo del lugar  ¿SERA ESTO REAL?</a:t>
                      </a:r>
                    </a:p>
                    <a:p>
                      <a:r>
                        <a:rPr lang="es-ES" sz="1200" b="0" i="0" kern="1200" dirty="0" smtClean="0">
                          <a:solidFill>
                            <a:schemeClr val="lt1"/>
                          </a:solidFill>
                          <a:latin typeface="Tempus Sans ITC" pitchFamily="82" charset="0"/>
                          <a:ea typeface="+mn-ea"/>
                          <a:cs typeface="+mn-cs"/>
                        </a:rPr>
                        <a:t>En otra oportunidad  a los mismos personajes anteriores  “LOS ESPANTO “ el nuevo residente del colegio “EL NUEVO GATO”</a:t>
                      </a:r>
                      <a:r>
                        <a:rPr lang="es-ES" sz="1200" b="0" i="0" kern="1200" baseline="0" dirty="0" smtClean="0">
                          <a:solidFill>
                            <a:schemeClr val="lt1"/>
                          </a:solidFill>
                          <a:latin typeface="Tempus Sans ITC" pitchFamily="82" charset="0"/>
                          <a:ea typeface="+mn-ea"/>
                          <a:cs typeface="+mn-cs"/>
                        </a:rPr>
                        <a:t> </a:t>
                      </a:r>
                      <a:r>
                        <a:rPr lang="es-ES" sz="1200" b="0" i="0" kern="1200" dirty="0" smtClean="0">
                          <a:solidFill>
                            <a:schemeClr val="lt1"/>
                          </a:solidFill>
                          <a:latin typeface="Tempus Sans ITC" pitchFamily="82" charset="0"/>
                          <a:ea typeface="+mn-ea"/>
                          <a:cs typeface="+mn-cs"/>
                        </a:rPr>
                        <a:t>a quien decidieron perseguir  y no lograron atrapar ya que se metió  por la parte del colegio en la que están construyendo  y por razones obvias no entraron allí , siguieron  su camino cuando más adelante  lo vieron y se sorprendieron ya que era casi imposible  que en tan poco tiempo llegara hasta ese lugar y desde ese momento lo nombraron “ EL GATO DEL diablo”.</a:t>
                      </a:r>
                    </a:p>
                  </a:txBody>
                  <a:tcPr marL="99060" marR="99060">
                    <a:lnT w="12700" cap="flat" cmpd="sng" algn="ctr">
                      <a:solidFill>
                        <a:schemeClr val="tx1"/>
                      </a:solidFill>
                      <a:prstDash val="solid"/>
                      <a:round/>
                      <a:headEnd type="none" w="med" len="med"/>
                      <a:tailEnd type="none" w="med" len="med"/>
                    </a:lnT>
                    <a:cell3D prstMaterial="dkEdge">
                      <a:bevel prst="relaxedInset"/>
                      <a:lightRig rig="flood" dir="t"/>
                    </a:cell3D>
                    <a:solidFill>
                      <a:schemeClr val="accent5">
                        <a:lumMod val="60000"/>
                        <a:lumOff val="40000"/>
                      </a:schemeClr>
                    </a:solidFill>
                  </a:tcPr>
                </a:tc>
              </a:tr>
            </a:tbl>
          </a:graphicData>
        </a:graphic>
      </p:graphicFrame>
      <p:pic>
        <p:nvPicPr>
          <p:cNvPr id="4" name="3 Imagen" descr="H:\PICTURES\CAMERA\20100604133603.jpg"/>
          <p:cNvPicPr/>
          <p:nvPr/>
        </p:nvPicPr>
        <p:blipFill>
          <a:blip r:embed="rId3" cstate="print"/>
          <a:srcRect t="23656" b="8755"/>
          <a:stretch>
            <a:fillRect/>
          </a:stretch>
        </p:blipFill>
        <p:spPr bwMode="auto">
          <a:xfrm>
            <a:off x="6596074" y="3286124"/>
            <a:ext cx="2734469" cy="1524000"/>
          </a:xfrm>
          <a:prstGeom prst="rect">
            <a:avLst/>
          </a:prstGeom>
          <a:noFill/>
          <a:ln w="9525">
            <a:noFill/>
            <a:miter lim="800000"/>
            <a:headEnd/>
            <a:tailEnd/>
          </a:ln>
          <a:effectLst>
            <a:softEdge rad="127000"/>
          </a:effectLst>
          <a:scene3d>
            <a:camera prst="isometricOffAxis2Left"/>
            <a:lightRig rig="threePt" dir="t"/>
          </a:scene3d>
        </p:spPr>
      </p:pic>
      <p:sp>
        <p:nvSpPr>
          <p:cNvPr id="6" name="5 Rectángulo"/>
          <p:cNvSpPr/>
          <p:nvPr/>
        </p:nvSpPr>
        <p:spPr>
          <a:xfrm>
            <a:off x="154748" y="4214818"/>
            <a:ext cx="6584202" cy="2428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s-CO" dirty="0">
                <a:ln w="18415" cmpd="sng">
                  <a:solidFill>
                    <a:schemeClr val="accent3">
                      <a:lumMod val="40000"/>
                      <a:lumOff val="60000"/>
                    </a:schemeClr>
                  </a:solidFill>
                  <a:prstDash val="solid"/>
                </a:ln>
                <a:solidFill>
                  <a:schemeClr val="accent2">
                    <a:lumMod val="60000"/>
                    <a:lumOff val="40000"/>
                  </a:schemeClr>
                </a:solidFill>
                <a:effectLst>
                  <a:outerShdw blurRad="63500" dir="3600000" algn="tl" rotWithShape="0">
                    <a:srgbClr val="000000">
                      <a:alpha val="70000"/>
                    </a:srgbClr>
                  </a:outerShdw>
                </a:effectLst>
                <a:latin typeface="Tempus Sans ITC" pitchFamily="82" charset="0"/>
                <a:ea typeface="Calibri" pitchFamily="34" charset="0"/>
                <a:cs typeface="Times New Roman" pitchFamily="18" charset="0"/>
              </a:rPr>
              <a:t>Los laboratorios…</a:t>
            </a:r>
            <a:endParaRPr lang="es-ES" dirty="0">
              <a:ln w="18415" cmpd="sng">
                <a:solidFill>
                  <a:schemeClr val="accent3">
                    <a:lumMod val="40000"/>
                    <a:lumOff val="60000"/>
                  </a:schemeClr>
                </a:solidFill>
                <a:prstDash val="solid"/>
              </a:ln>
              <a:solidFill>
                <a:schemeClr val="accent2">
                  <a:lumMod val="60000"/>
                  <a:lumOff val="40000"/>
                </a:schemeClr>
              </a:solidFill>
              <a:effectLst>
                <a:outerShdw blurRad="63500" dir="3600000" algn="tl" rotWithShape="0">
                  <a:srgbClr val="000000">
                    <a:alpha val="70000"/>
                  </a:srgbClr>
                </a:outerShdw>
              </a:effectLst>
              <a:latin typeface="Tempus Sans ITC" pitchFamily="82" charset="0"/>
            </a:endParaRPr>
          </a:p>
          <a:p>
            <a:pPr eaLnBrk="0" hangingPunct="0">
              <a:defRPr/>
            </a:pPr>
            <a:r>
              <a:rPr lang="es-CO" dirty="0">
                <a:ln w="18415" cmpd="sng">
                  <a:solidFill>
                    <a:schemeClr val="accent3">
                      <a:lumMod val="40000"/>
                      <a:lumOff val="60000"/>
                    </a:schemeClr>
                  </a:solidFill>
                  <a:prstDash val="solid"/>
                </a:ln>
                <a:solidFill>
                  <a:schemeClr val="accent2">
                    <a:lumMod val="60000"/>
                    <a:lumOff val="40000"/>
                  </a:schemeClr>
                </a:solidFill>
                <a:effectLst>
                  <a:outerShdw blurRad="63500" dir="3600000" algn="tl" rotWithShape="0">
                    <a:srgbClr val="000000">
                      <a:alpha val="70000"/>
                    </a:srgbClr>
                  </a:outerShdw>
                </a:effectLst>
                <a:latin typeface="Tempus Sans ITC" pitchFamily="82" charset="0"/>
                <a:ea typeface="Calibri" pitchFamily="34" charset="0"/>
                <a:cs typeface="Times New Roman" pitchFamily="18" charset="0"/>
              </a:rPr>
              <a:t>Los laboratorios, son diversos tipos de aprender en las diferentes materias.</a:t>
            </a:r>
            <a:endParaRPr lang="es-ES" dirty="0">
              <a:ln w="18415" cmpd="sng">
                <a:solidFill>
                  <a:schemeClr val="accent3">
                    <a:lumMod val="40000"/>
                    <a:lumOff val="60000"/>
                  </a:schemeClr>
                </a:solidFill>
                <a:prstDash val="solid"/>
              </a:ln>
              <a:solidFill>
                <a:schemeClr val="accent2">
                  <a:lumMod val="60000"/>
                  <a:lumOff val="40000"/>
                </a:schemeClr>
              </a:solidFill>
              <a:effectLst>
                <a:outerShdw blurRad="63500" dir="3600000" algn="tl" rotWithShape="0">
                  <a:srgbClr val="000000">
                    <a:alpha val="70000"/>
                  </a:srgbClr>
                </a:outerShdw>
              </a:effectLst>
              <a:latin typeface="Tempus Sans ITC" pitchFamily="82" charset="0"/>
            </a:endParaRPr>
          </a:p>
          <a:p>
            <a:pPr eaLnBrk="0" hangingPunct="0">
              <a:defRPr/>
            </a:pPr>
            <a:r>
              <a:rPr lang="es-CO" dirty="0">
                <a:ln w="18415" cmpd="sng">
                  <a:solidFill>
                    <a:schemeClr val="accent3">
                      <a:lumMod val="40000"/>
                      <a:lumOff val="60000"/>
                    </a:schemeClr>
                  </a:solidFill>
                  <a:prstDash val="solid"/>
                </a:ln>
                <a:solidFill>
                  <a:schemeClr val="accent2">
                    <a:lumMod val="60000"/>
                    <a:lumOff val="40000"/>
                  </a:schemeClr>
                </a:solidFill>
                <a:effectLst>
                  <a:outerShdw blurRad="63500" dir="3600000" algn="tl" rotWithShape="0">
                    <a:srgbClr val="000000">
                      <a:alpha val="70000"/>
                    </a:srgbClr>
                  </a:outerShdw>
                </a:effectLst>
                <a:latin typeface="Tempus Sans ITC" pitchFamily="82" charset="0"/>
                <a:ea typeface="Calibri" pitchFamily="34" charset="0"/>
                <a:cs typeface="Times New Roman" pitchFamily="18" charset="0"/>
              </a:rPr>
              <a:t>En una entrevista al profesor Hernán el nos dijo cosas como que es cierto los rumores sobre las capacitaciones para utilizar los laboratorios y que si esto afecta las clases se verán implicadas talleres.</a:t>
            </a:r>
          </a:p>
          <a:p>
            <a:pPr eaLnBrk="0" hangingPunct="0">
              <a:defRPr/>
            </a:pPr>
            <a:r>
              <a:rPr lang="es-CO" sz="1200" dirty="0">
                <a:ln w="18415" cmpd="sng">
                  <a:solidFill>
                    <a:schemeClr val="accent3">
                      <a:lumMod val="40000"/>
                      <a:lumOff val="60000"/>
                    </a:schemeClr>
                  </a:solidFill>
                  <a:prstDash val="solid"/>
                </a:ln>
                <a:solidFill>
                  <a:schemeClr val="accent2">
                    <a:lumMod val="60000"/>
                    <a:lumOff val="40000"/>
                  </a:schemeClr>
                </a:solidFill>
                <a:effectLst>
                  <a:outerShdw blurRad="63500" dir="3600000" algn="tl" rotWithShape="0">
                    <a:srgbClr val="000000">
                      <a:alpha val="70000"/>
                    </a:srgbClr>
                  </a:outerShdw>
                </a:effectLst>
                <a:latin typeface="Tempus Sans ITC" pitchFamily="82" charset="0"/>
                <a:cs typeface="Times New Roman" pitchFamily="18" charset="0"/>
              </a:rPr>
              <a:t>Gustavo Ochoa López</a:t>
            </a:r>
            <a:endParaRPr lang="es-CO" sz="1200" dirty="0">
              <a:ln w="18415" cmpd="sng">
                <a:solidFill>
                  <a:schemeClr val="accent3">
                    <a:lumMod val="40000"/>
                    <a:lumOff val="60000"/>
                  </a:schemeClr>
                </a:solidFill>
                <a:prstDash val="solid"/>
              </a:ln>
              <a:solidFill>
                <a:schemeClr val="accent2">
                  <a:lumMod val="60000"/>
                  <a:lumOff val="40000"/>
                </a:schemeClr>
              </a:solidFill>
              <a:effectLst>
                <a:outerShdw blurRad="63500" dir="3600000" algn="tl" rotWithShape="0">
                  <a:srgbClr val="000000">
                    <a:alpha val="70000"/>
                  </a:srgbClr>
                </a:outerShdw>
              </a:effectLst>
              <a:latin typeface="Tempus Sans ITC" pitchFamily="82" charset="0"/>
            </a:endParaRPr>
          </a:p>
        </p:txBody>
      </p:sp>
      <p:sp>
        <p:nvSpPr>
          <p:cNvPr id="7" name="6 CuadroTexto"/>
          <p:cNvSpPr txBox="1"/>
          <p:nvPr/>
        </p:nvSpPr>
        <p:spPr>
          <a:xfrm flipH="1">
            <a:off x="7739082" y="6604108"/>
            <a:ext cx="1006051" cy="253916"/>
          </a:xfrm>
          <a:prstGeom prst="rect">
            <a:avLst/>
          </a:prstGeom>
          <a:noFill/>
        </p:spPr>
        <p:txBody>
          <a:bodyPr>
            <a:spAutoFit/>
            <a:scene3d>
              <a:camera prst="obliqueTopLeft"/>
              <a:lightRig rig="threePt" dir="t"/>
            </a:scene3d>
            <a:sp3d extrusionH="57150">
              <a:bevelT w="38100" h="38100" prst="convex"/>
            </a:sp3d>
          </a:bodyPr>
          <a:lstStyle/>
          <a:p>
            <a:pPr algn="r" fontAlgn="auto">
              <a:spcBef>
                <a:spcPts val="0"/>
              </a:spcBef>
              <a:spcAft>
                <a:spcPts val="0"/>
              </a:spcAft>
              <a:defRPr/>
            </a:pPr>
            <a:r>
              <a:rPr lang="es-ES" sz="1050" b="1" dirty="0">
                <a:ln w="17780" cmpd="sng">
                  <a:solidFill>
                    <a:srgbClr val="99FF66"/>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glow rad="228600">
                    <a:schemeClr val="accent4">
                      <a:satMod val="175000"/>
                      <a:alpha val="40000"/>
                    </a:schemeClr>
                  </a:glow>
                  <a:outerShdw blurRad="50800" algn="tl" rotWithShape="0">
                    <a:srgbClr val="000000"/>
                  </a:outerShdw>
                </a:effectLst>
                <a:latin typeface="Tempus Sans ITC" pitchFamily="82" charset="0"/>
              </a:rPr>
              <a:t>LOYOLIKOL</a:t>
            </a:r>
            <a:endParaRPr lang="es-ES" sz="1050" b="1" dirty="0">
              <a:ln w="17780" cmpd="sng">
                <a:solidFill>
                  <a:srgbClr val="99FF66"/>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glow rad="228600">
                  <a:schemeClr val="accent4">
                    <a:satMod val="175000"/>
                    <a:alpha val="40000"/>
                  </a:schemeClr>
                </a:glow>
                <a:outerShdw blurRad="50800" algn="tl" rotWithShape="0">
                  <a:srgbClr val="000000"/>
                </a:outerShdw>
              </a:effectLst>
              <a:latin typeface="Tempus Sans ITC" pitchFamily="82" charset="0"/>
            </a:endParaRPr>
          </a:p>
        </p:txBody>
      </p:sp>
      <p:sp>
        <p:nvSpPr>
          <p:cNvPr id="8" name="7 CuadroTexto"/>
          <p:cNvSpPr txBox="1"/>
          <p:nvPr/>
        </p:nvSpPr>
        <p:spPr>
          <a:xfrm>
            <a:off x="8667750" y="6596063"/>
            <a:ext cx="155575" cy="261937"/>
          </a:xfrm>
          <a:prstGeom prst="rect">
            <a:avLst/>
          </a:prstGeom>
          <a:noFill/>
        </p:spPr>
        <p:txBody>
          <a:bodyPr>
            <a:spAutoFit/>
          </a:bodyPr>
          <a:lstStyle/>
          <a:p>
            <a:pPr fontAlgn="auto">
              <a:spcBef>
                <a:spcPts val="0"/>
              </a:spcBef>
              <a:spcAft>
                <a:spcPts val="0"/>
              </a:spcAft>
              <a:defRPr/>
            </a:pPr>
            <a:r>
              <a:rPr lang="es-ES_tradnl" sz="1100" b="1" dirty="0">
                <a:solidFill>
                  <a:schemeClr val="tx2">
                    <a:lumMod val="10000"/>
                  </a:schemeClr>
                </a:solidFill>
                <a:latin typeface="Tempus Sans ITC" pitchFamily="82" charset="0"/>
              </a:rPr>
              <a:t>9</a:t>
            </a:r>
            <a:endParaRPr lang="es-ES" sz="1100" b="1" dirty="0">
              <a:solidFill>
                <a:schemeClr val="tx2">
                  <a:lumMod val="10000"/>
                </a:schemeClr>
              </a:solidFill>
              <a:latin typeface="Tempus Sans ITC" pitchFamily="82" charset="0"/>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ema7">
  <a:themeElements>
    <a:clrScheme name="Currency">
      <a:dk1>
        <a:sysClr val="windowText" lastClr="000000"/>
      </a:dk1>
      <a:lt1>
        <a:sysClr val="window" lastClr="F9F8F3"/>
      </a:lt1>
      <a:dk2>
        <a:srgbClr val="4A606E"/>
      </a:dk2>
      <a:lt2>
        <a:srgbClr val="D1E1E3"/>
      </a:lt2>
      <a:accent1>
        <a:srgbClr val="79B5B0"/>
      </a:accent1>
      <a:accent2>
        <a:srgbClr val="B4BC4C"/>
      </a:accent2>
      <a:accent3>
        <a:srgbClr val="B77851"/>
      </a:accent3>
      <a:accent4>
        <a:srgbClr val="776A5B"/>
      </a:accent4>
      <a:accent5>
        <a:srgbClr val="B6AD76"/>
      </a:accent5>
      <a:accent6>
        <a:srgbClr val="95AEB1"/>
      </a:accent6>
      <a:hlink>
        <a:srgbClr val="3ECCED"/>
      </a:hlink>
      <a:folHlink>
        <a:srgbClr val="2C6C93"/>
      </a:folHlink>
    </a:clrScheme>
    <a:fontScheme name="Currency">
      <a:majorFont>
        <a:latin typeface="Constantia"/>
        <a:ea typeface=""/>
        <a:cs typeface=""/>
        <a:font script="Jpan" typeface="HGS明朝E"/>
        <a:font script="Hang" typeface="맑은 고딕"/>
        <a:font script="Hans" typeface="华文楷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S明朝E"/>
        <a:font script="Hang" typeface="맑은 고딕"/>
        <a:font script="Hans" typeface="华文楷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urrency">
      <a:fillStyleLst>
        <a:solidFill>
          <a:schemeClr val="phClr"/>
        </a:solidFill>
        <a:gradFill rotWithShape="1">
          <a:gsLst>
            <a:gs pos="0">
              <a:schemeClr val="phClr">
                <a:tint val="80000"/>
                <a:satMod val="110000"/>
              </a:schemeClr>
            </a:gs>
            <a:gs pos="47500">
              <a:schemeClr val="phClr">
                <a:tint val="35000"/>
                <a:satMod val="110000"/>
              </a:schemeClr>
            </a:gs>
            <a:gs pos="58500">
              <a:schemeClr val="phClr">
                <a:tint val="35000"/>
                <a:satMod val="110000"/>
              </a:schemeClr>
            </a:gs>
            <a:gs pos="100000">
              <a:schemeClr val="phClr">
                <a:tint val="80000"/>
                <a:satMod val="110000"/>
              </a:schemeClr>
            </a:gs>
          </a:gsLst>
          <a:lin ang="3600000" scaled="1"/>
        </a:gradFill>
        <a:gradFill rotWithShape="1">
          <a:gsLst>
            <a:gs pos="0">
              <a:schemeClr val="phClr">
                <a:shade val="52000"/>
                <a:satMod val="105000"/>
              </a:schemeClr>
            </a:gs>
            <a:gs pos="47500">
              <a:schemeClr val="phClr">
                <a:shade val="89000"/>
                <a:satMod val="105000"/>
              </a:schemeClr>
            </a:gs>
            <a:gs pos="58500">
              <a:schemeClr val="phClr">
                <a:shade val="89000"/>
                <a:satMod val="105000"/>
              </a:schemeClr>
            </a:gs>
            <a:gs pos="100000">
              <a:schemeClr val="phClr">
                <a:shade val="52000"/>
                <a:satMod val="105000"/>
              </a:schemeClr>
            </a:gs>
          </a:gsLst>
          <a:lin ang="3600000" scaled="1"/>
        </a:gradFill>
      </a:fillStyleLst>
      <a:lnStyleLst>
        <a:ln w="10000" cap="flat" cmpd="sng" algn="ctr">
          <a:solidFill>
            <a:schemeClr val="phClr"/>
          </a:solidFill>
          <a:prstDash val="solid"/>
        </a:ln>
        <a:ln w="60000" cap="flat" cmpd="thickThin" algn="ctr">
          <a:solidFill>
            <a:schemeClr val="phClr"/>
          </a:solidFill>
          <a:prstDash val="solid"/>
        </a:ln>
        <a:ln w="25400" cap="flat" cmpd="sng" algn="ctr">
          <a:solidFill>
            <a:schemeClr val="phClr"/>
          </a:solidFill>
          <a:prstDash val="solid"/>
        </a:ln>
      </a:lnStyleLst>
      <a:effectStyleLst>
        <a:effectStyle>
          <a:effectLst>
            <a:outerShdw blurRad="38100" dist="38100" dir="5400000" algn="r" rotWithShape="0">
              <a:srgbClr val="000000">
                <a:alpha val="60000"/>
              </a:srgbClr>
            </a:outerShdw>
          </a:effectLst>
        </a:effectStyle>
        <a:effectStyle>
          <a:effectLst>
            <a:outerShdw blurRad="38100" dist="38100" dir="5400000" algn="r" rotWithShape="0">
              <a:srgbClr val="000000">
                <a:alpha val="60000"/>
              </a:srgbClr>
            </a:outerShdw>
          </a:effectLst>
          <a:scene3d>
            <a:camera prst="isometricLeftDown" fov="0">
              <a:rot lat="0" lon="0" rev="0"/>
            </a:camera>
            <a:lightRig rig="harsh" dir="tl">
              <a:rot lat="0" lon="0" rev="8400000"/>
            </a:lightRig>
          </a:scene3d>
          <a:sp3d prstMaterial="flat">
            <a:bevelT w="38100" h="50800" prst="softRound"/>
          </a:sp3d>
        </a:effectStyle>
        <a:effectStyle>
          <a:effectLst>
            <a:outerShdw blurRad="50800" dist="63500" dir="5400000" algn="r" rotWithShape="0">
              <a:srgbClr val="000000">
                <a:alpha val="65000"/>
              </a:srgbClr>
            </a:outerShdw>
          </a:effectLst>
          <a:scene3d>
            <a:camera prst="isometricLeftDown" fov="0">
              <a:rot lat="0" lon="0" rev="0"/>
            </a:camera>
            <a:lightRig rig="harsh" dir="tl">
              <a:rot lat="0" lon="0" rev="8400000"/>
            </a:lightRig>
          </a:scene3d>
          <a:sp3d extrusionH="63500" contourW="38100" prstMaterial="flat">
            <a:bevelT w="50800" h="63500" prst="softRound"/>
            <a:contourClr>
              <a:schemeClr val="phClr">
                <a:tint val="5"/>
                <a:satMod val="130000"/>
              </a:schemeClr>
            </a:contourClr>
          </a:sp3d>
        </a:effectStyle>
      </a:effectStyleLst>
      <a:bgFillStyleLst>
        <a:solidFill>
          <a:schemeClr val="phClr"/>
        </a:solidFill>
        <a:gradFill rotWithShape="1">
          <a:gsLst>
            <a:gs pos="0">
              <a:schemeClr val="phClr">
                <a:tint val="80000"/>
                <a:satMod val="300000"/>
              </a:schemeClr>
            </a:gs>
            <a:gs pos="100000">
              <a:schemeClr val="phClr">
                <a:shade val="20000"/>
                <a:satMod val="350000"/>
              </a:schemeClr>
            </a:gs>
          </a:gsLst>
          <a:path path="circle">
            <a:fillToRect l="50000" t="50000" r="50000" b="50000"/>
          </a:path>
        </a:gradFill>
        <a:blipFill>
          <a:blip xmlns:r="http://schemas.openxmlformats.org/officeDocument/2006/relationships" r:embed="rId1">
            <a:duotone>
              <a:schemeClr val="phClr">
                <a:tint val="98000"/>
                <a:shade val="98000"/>
                <a:satMod val="120000"/>
              </a:schemeClr>
              <a:schemeClr val="phClr">
                <a:tint val="86000"/>
                <a:shade val="92000"/>
                <a:satMod val="150000"/>
              </a:schemeClr>
            </a:duotone>
          </a:blip>
          <a:tile tx="0" ty="0" sx="90000" sy="90000" flip="none" algn="tl"/>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9F8F3"/>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Tema7</Template>
  <TotalTime>1962</TotalTime>
  <Words>4047</Words>
  <Application>Microsoft Office PowerPoint</Application>
  <PresentationFormat>A4 (210 x 297 mm)</PresentationFormat>
  <Paragraphs>392</Paragraphs>
  <Slides>15</Slides>
  <Notes>15</Notes>
  <HiddenSlides>0</HiddenSlides>
  <MMClips>0</MMClips>
  <ScaleCrop>false</ScaleCrop>
  <HeadingPairs>
    <vt:vector size="6" baseType="variant">
      <vt:variant>
        <vt:lpstr>Fuentes usadas</vt:lpstr>
      </vt:variant>
      <vt:variant>
        <vt:i4>8</vt:i4>
      </vt:variant>
      <vt:variant>
        <vt:lpstr>Tema</vt:lpstr>
      </vt:variant>
      <vt:variant>
        <vt:i4>1</vt:i4>
      </vt:variant>
      <vt:variant>
        <vt:lpstr>Títulos de diapositiva</vt:lpstr>
      </vt:variant>
      <vt:variant>
        <vt:i4>15</vt:i4>
      </vt:variant>
    </vt:vector>
  </HeadingPairs>
  <TitlesOfParts>
    <vt:vector size="24" baseType="lpstr">
      <vt:lpstr>Constantia</vt:lpstr>
      <vt:lpstr>Arial</vt:lpstr>
      <vt:lpstr>Wingdings 2</vt:lpstr>
      <vt:lpstr>Wingdings</vt:lpstr>
      <vt:lpstr>Calibri</vt:lpstr>
      <vt:lpstr>Comic Sans MS</vt:lpstr>
      <vt:lpstr>Tempus Sans ITC</vt:lpstr>
      <vt:lpstr>Times New Roman</vt:lpstr>
      <vt:lpstr>Tema7</vt:lpstr>
      <vt:lpstr>Diapositiva 1</vt:lpstr>
      <vt:lpstr>Diapositiva 2</vt:lpstr>
      <vt:lpstr>Diapositiva 3</vt:lpstr>
      <vt:lpstr>Diapositiva 4</vt:lpstr>
      <vt:lpstr>Diapositiva 5</vt:lpstr>
      <vt:lpstr>Diapositiva 6</vt:lpstr>
      <vt:lpstr>Diapositiva 7</vt:lpstr>
      <vt:lpstr>Diapositiva 8</vt:lpstr>
      <vt:lpstr>Diapositiva 9</vt:lpstr>
      <vt:lpstr>Diapositiva 10</vt:lpstr>
      <vt:lpstr>Diapositiva 11</vt:lpstr>
      <vt:lpstr>Diapositiva 12</vt:lpstr>
      <vt:lpstr>Diapositiva 13</vt:lpstr>
      <vt:lpstr>Diapositiva 14</vt:lpstr>
      <vt:lpstr>Diapositiva 15</vt:lpstr>
    </vt:vector>
  </TitlesOfParts>
  <Company>SENA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TECNOPARQUE</dc:creator>
  <cp:lastModifiedBy>Marisol Alzate</cp:lastModifiedBy>
  <cp:revision>204</cp:revision>
  <dcterms:created xsi:type="dcterms:W3CDTF">2010-05-12T12:42:02Z</dcterms:created>
  <dcterms:modified xsi:type="dcterms:W3CDTF">2010-07-14T00:03:40Z</dcterms:modified>
</cp:coreProperties>
</file>